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341A9-E891-4DEC-8197-3BC18597426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EDF7A54-0152-4F11-B893-9EF3DE306517}">
      <dgm:prSet phldrT="[Texto]"/>
      <dgm:spPr/>
      <dgm:t>
        <a:bodyPr/>
        <a:lstStyle/>
        <a:p>
          <a:r>
            <a:rPr lang="es-ES" dirty="0" smtClean="0"/>
            <a:t>Antes de calificar a los alumnos se prepara un cuadro que será la base para asignar notas.</a:t>
          </a:r>
          <a:endParaRPr lang="es-ES" dirty="0"/>
        </a:p>
      </dgm:t>
    </dgm:pt>
    <dgm:pt modelId="{AFA32482-6D67-4BE1-A67F-89B99EA89D02}" type="parTrans" cxnId="{3DC6BF04-F7CB-4CEC-9505-766AFE3ECC18}">
      <dgm:prSet/>
      <dgm:spPr/>
      <dgm:t>
        <a:bodyPr/>
        <a:lstStyle/>
        <a:p>
          <a:endParaRPr lang="es-ES"/>
        </a:p>
      </dgm:t>
    </dgm:pt>
    <dgm:pt modelId="{041D5B92-D398-4D38-90BB-223FDF25955E}" type="sibTrans" cxnId="{3DC6BF04-F7CB-4CEC-9505-766AFE3ECC18}">
      <dgm:prSet/>
      <dgm:spPr/>
      <dgm:t>
        <a:bodyPr/>
        <a:lstStyle/>
        <a:p>
          <a:endParaRPr lang="es-ES"/>
        </a:p>
      </dgm:t>
    </dgm:pt>
    <dgm:pt modelId="{FBF7F060-1ABF-4AB0-A903-1DEAA2D9DEAF}">
      <dgm:prSet phldrT="[Texto]"/>
      <dgm:spPr/>
      <dgm:t>
        <a:bodyPr/>
        <a:lstStyle/>
        <a:p>
          <a:r>
            <a:rPr lang="es-ES" dirty="0" smtClean="0"/>
            <a:t>Cuadro de calificación</a:t>
          </a:r>
          <a:endParaRPr lang="es-ES" dirty="0"/>
        </a:p>
      </dgm:t>
    </dgm:pt>
    <dgm:pt modelId="{5FEC2E6F-CBFE-4806-A716-91EA0FEB20CC}" type="parTrans" cxnId="{E605A1EE-F535-491F-8601-AF7B1D0CE0E8}">
      <dgm:prSet/>
      <dgm:spPr/>
      <dgm:t>
        <a:bodyPr/>
        <a:lstStyle/>
        <a:p>
          <a:endParaRPr lang="es-ES"/>
        </a:p>
      </dgm:t>
    </dgm:pt>
    <dgm:pt modelId="{8982B2B2-85B7-4BA1-9F1A-6EF813515C5D}" type="sibTrans" cxnId="{E605A1EE-F535-491F-8601-AF7B1D0CE0E8}">
      <dgm:prSet/>
      <dgm:spPr/>
      <dgm:t>
        <a:bodyPr/>
        <a:lstStyle/>
        <a:p>
          <a:endParaRPr lang="es-ES"/>
        </a:p>
      </dgm:t>
    </dgm:pt>
    <dgm:pt modelId="{5C757BD1-CBEF-4925-836E-F8EEE41CA04C}">
      <dgm:prSet phldrT="[Texto]"/>
      <dgm:spPr/>
      <dgm:t>
        <a:bodyPr/>
        <a:lstStyle/>
        <a:p>
          <a:r>
            <a:rPr lang="es-ES" dirty="0" smtClean="0"/>
            <a:t>Se otorga una puntuación a cada pregunta de la prueba, a partir de la ponderación que se le dé a sus respuestas. </a:t>
          </a:r>
          <a:endParaRPr lang="es-ES" dirty="0"/>
        </a:p>
      </dgm:t>
    </dgm:pt>
    <dgm:pt modelId="{6B8E3EF2-93B5-4D1B-9D74-FB2A6A6F8417}" type="parTrans" cxnId="{1D40976F-3179-4388-94D1-DCF2E1FACE3B}">
      <dgm:prSet/>
      <dgm:spPr/>
      <dgm:t>
        <a:bodyPr/>
        <a:lstStyle/>
        <a:p>
          <a:endParaRPr lang="es-ES"/>
        </a:p>
      </dgm:t>
    </dgm:pt>
    <dgm:pt modelId="{6DB348FE-5C09-452E-BDB3-6537F6AFEE16}" type="sibTrans" cxnId="{1D40976F-3179-4388-94D1-DCF2E1FACE3B}">
      <dgm:prSet/>
      <dgm:spPr/>
      <dgm:t>
        <a:bodyPr/>
        <a:lstStyle/>
        <a:p>
          <a:endParaRPr lang="es-ES"/>
        </a:p>
      </dgm:t>
    </dgm:pt>
    <dgm:pt modelId="{4D4E4A79-5411-4519-8AA8-12AD15DE4661}">
      <dgm:prSet phldrT="[Texto]"/>
      <dgm:spPr/>
      <dgm:t>
        <a:bodyPr/>
        <a:lstStyle/>
        <a:p>
          <a:r>
            <a:rPr lang="es-ES" dirty="0" smtClean="0"/>
            <a:t>Ponderación</a:t>
          </a:r>
          <a:endParaRPr lang="es-ES" dirty="0"/>
        </a:p>
      </dgm:t>
    </dgm:pt>
    <dgm:pt modelId="{10EC2269-6452-4A08-A37D-0C7EE8F6416F}" type="parTrans" cxnId="{12EBF86D-46EC-4DF1-BF3E-45BE07103B1D}">
      <dgm:prSet/>
      <dgm:spPr/>
      <dgm:t>
        <a:bodyPr/>
        <a:lstStyle/>
        <a:p>
          <a:endParaRPr lang="es-ES"/>
        </a:p>
      </dgm:t>
    </dgm:pt>
    <dgm:pt modelId="{DC271A65-A622-4AE7-8461-60D31C0F522E}" type="sibTrans" cxnId="{12EBF86D-46EC-4DF1-BF3E-45BE07103B1D}">
      <dgm:prSet/>
      <dgm:spPr/>
      <dgm:t>
        <a:bodyPr/>
        <a:lstStyle/>
        <a:p>
          <a:endParaRPr lang="es-ES"/>
        </a:p>
      </dgm:t>
    </dgm:pt>
    <dgm:pt modelId="{C30EA075-AA81-4E2E-B019-3551EC1E2C3E}" type="pres">
      <dgm:prSet presAssocID="{143341A9-E891-4DEC-8197-3BC1859742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25BB159-E782-4406-A9CA-01104FB8CF30}" type="pres">
      <dgm:prSet presAssocID="{1EDF7A54-0152-4F11-B893-9EF3DE30651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AEC1DC-894A-4C3C-A740-2155EB6C85C1}" type="pres">
      <dgm:prSet presAssocID="{1EDF7A54-0152-4F11-B893-9EF3DE30651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2CBFDE-5D3C-4ADE-BF52-D31E8AB7F3EA}" type="pres">
      <dgm:prSet presAssocID="{5C757BD1-CBEF-4925-836E-F8EEE41CA04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421C75-C7A8-4075-839A-3A43B74C8A45}" type="pres">
      <dgm:prSet presAssocID="{5C757BD1-CBEF-4925-836E-F8EEE41CA04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4102E73-EAD5-4AEF-AB56-D0786CBA6D58}" type="presOf" srcId="{1EDF7A54-0152-4F11-B893-9EF3DE306517}" destId="{025BB159-E782-4406-A9CA-01104FB8CF30}" srcOrd="0" destOrd="0" presId="urn:microsoft.com/office/officeart/2005/8/layout/vList2"/>
    <dgm:cxn modelId="{3DC6BF04-F7CB-4CEC-9505-766AFE3ECC18}" srcId="{143341A9-E891-4DEC-8197-3BC18597426F}" destId="{1EDF7A54-0152-4F11-B893-9EF3DE306517}" srcOrd="0" destOrd="0" parTransId="{AFA32482-6D67-4BE1-A67F-89B99EA89D02}" sibTransId="{041D5B92-D398-4D38-90BB-223FDF25955E}"/>
    <dgm:cxn modelId="{6226C147-61A4-418C-9A83-D77495D8EB38}" type="presOf" srcId="{4D4E4A79-5411-4519-8AA8-12AD15DE4661}" destId="{66421C75-C7A8-4075-839A-3A43B74C8A45}" srcOrd="0" destOrd="0" presId="urn:microsoft.com/office/officeart/2005/8/layout/vList2"/>
    <dgm:cxn modelId="{12EBF86D-46EC-4DF1-BF3E-45BE07103B1D}" srcId="{5C757BD1-CBEF-4925-836E-F8EEE41CA04C}" destId="{4D4E4A79-5411-4519-8AA8-12AD15DE4661}" srcOrd="0" destOrd="0" parTransId="{10EC2269-6452-4A08-A37D-0C7EE8F6416F}" sibTransId="{DC271A65-A622-4AE7-8461-60D31C0F522E}"/>
    <dgm:cxn modelId="{E605A1EE-F535-491F-8601-AF7B1D0CE0E8}" srcId="{1EDF7A54-0152-4F11-B893-9EF3DE306517}" destId="{FBF7F060-1ABF-4AB0-A903-1DEAA2D9DEAF}" srcOrd="0" destOrd="0" parTransId="{5FEC2E6F-CBFE-4806-A716-91EA0FEB20CC}" sibTransId="{8982B2B2-85B7-4BA1-9F1A-6EF813515C5D}"/>
    <dgm:cxn modelId="{1D40976F-3179-4388-94D1-DCF2E1FACE3B}" srcId="{143341A9-E891-4DEC-8197-3BC18597426F}" destId="{5C757BD1-CBEF-4925-836E-F8EEE41CA04C}" srcOrd="1" destOrd="0" parTransId="{6B8E3EF2-93B5-4D1B-9D74-FB2A6A6F8417}" sibTransId="{6DB348FE-5C09-452E-BDB3-6537F6AFEE16}"/>
    <dgm:cxn modelId="{CCB088CA-76AA-43DE-BDF8-530D80087D5F}" type="presOf" srcId="{5C757BD1-CBEF-4925-836E-F8EEE41CA04C}" destId="{C52CBFDE-5D3C-4ADE-BF52-D31E8AB7F3EA}" srcOrd="0" destOrd="0" presId="urn:microsoft.com/office/officeart/2005/8/layout/vList2"/>
    <dgm:cxn modelId="{BCF091A9-6F0F-49C9-9006-5E12EBADD5AA}" type="presOf" srcId="{FBF7F060-1ABF-4AB0-A903-1DEAA2D9DEAF}" destId="{EDAEC1DC-894A-4C3C-A740-2155EB6C85C1}" srcOrd="0" destOrd="0" presId="urn:microsoft.com/office/officeart/2005/8/layout/vList2"/>
    <dgm:cxn modelId="{AD707768-C0CC-4503-AAE3-27EF0A13E7C2}" type="presOf" srcId="{143341A9-E891-4DEC-8197-3BC18597426F}" destId="{C30EA075-AA81-4E2E-B019-3551EC1E2C3E}" srcOrd="0" destOrd="0" presId="urn:microsoft.com/office/officeart/2005/8/layout/vList2"/>
    <dgm:cxn modelId="{95C2FD7D-57B0-40A0-AC29-22AFA22C8BA3}" type="presParOf" srcId="{C30EA075-AA81-4E2E-B019-3551EC1E2C3E}" destId="{025BB159-E782-4406-A9CA-01104FB8CF30}" srcOrd="0" destOrd="0" presId="urn:microsoft.com/office/officeart/2005/8/layout/vList2"/>
    <dgm:cxn modelId="{7814D5E2-2E92-41BF-88A3-1131CC6FEF81}" type="presParOf" srcId="{C30EA075-AA81-4E2E-B019-3551EC1E2C3E}" destId="{EDAEC1DC-894A-4C3C-A740-2155EB6C85C1}" srcOrd="1" destOrd="0" presId="urn:microsoft.com/office/officeart/2005/8/layout/vList2"/>
    <dgm:cxn modelId="{A99EF462-62C4-42D9-9E03-EFE3A0B97D32}" type="presParOf" srcId="{C30EA075-AA81-4E2E-B019-3551EC1E2C3E}" destId="{C52CBFDE-5D3C-4ADE-BF52-D31E8AB7F3EA}" srcOrd="2" destOrd="0" presId="urn:microsoft.com/office/officeart/2005/8/layout/vList2"/>
    <dgm:cxn modelId="{7197B60B-0DA8-4C55-B815-0EA44636996F}" type="presParOf" srcId="{C30EA075-AA81-4E2E-B019-3551EC1E2C3E}" destId="{66421C75-C7A8-4075-839A-3A43B74C8A4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91F2209-46DA-46B0-AA04-6207C0DE3EF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AE245B4-B3F0-482A-9ECF-F36D06913521}">
      <dgm:prSet phldrT="[Texto]"/>
      <dgm:spPr/>
      <dgm:t>
        <a:bodyPr/>
        <a:lstStyle/>
        <a:p>
          <a:r>
            <a:rPr lang="es-ES" dirty="0" smtClean="0"/>
            <a:t>Incluir sólo una idea en el enunciado</a:t>
          </a:r>
          <a:endParaRPr lang="es-ES" dirty="0"/>
        </a:p>
      </dgm:t>
    </dgm:pt>
    <dgm:pt modelId="{37D513AD-C6B0-4FE7-A980-7FAB997DB8D8}" type="parTrans" cxnId="{24B2C5B7-054D-4082-823C-367748802B55}">
      <dgm:prSet/>
      <dgm:spPr/>
      <dgm:t>
        <a:bodyPr/>
        <a:lstStyle/>
        <a:p>
          <a:endParaRPr lang="es-ES"/>
        </a:p>
      </dgm:t>
    </dgm:pt>
    <dgm:pt modelId="{96330C4D-D4FF-42BD-9868-33B303C45219}" type="sibTrans" cxnId="{24B2C5B7-054D-4082-823C-367748802B55}">
      <dgm:prSet/>
      <dgm:spPr/>
      <dgm:t>
        <a:bodyPr/>
        <a:lstStyle/>
        <a:p>
          <a:endParaRPr lang="es-ES"/>
        </a:p>
      </dgm:t>
    </dgm:pt>
    <dgm:pt modelId="{B9D1223B-D9BC-4D3B-A00E-F6B4C688E6FE}">
      <dgm:prSet phldrT="[Texto]"/>
      <dgm:spPr/>
      <dgm:t>
        <a:bodyPr/>
        <a:lstStyle/>
        <a:p>
          <a:r>
            <a:rPr lang="es-ES" dirty="0" smtClean="0"/>
            <a:t>Debe ser breve, sencillo </a:t>
          </a:r>
          <a:endParaRPr lang="es-ES" dirty="0"/>
        </a:p>
      </dgm:t>
    </dgm:pt>
    <dgm:pt modelId="{B8940790-6FFA-45CD-94DA-42CD5E66AC1D}" type="parTrans" cxnId="{DC1C4AD2-4B7C-4C3F-ABA0-4EEEBA5A5F87}">
      <dgm:prSet/>
      <dgm:spPr/>
      <dgm:t>
        <a:bodyPr/>
        <a:lstStyle/>
        <a:p>
          <a:endParaRPr lang="es-ES"/>
        </a:p>
      </dgm:t>
    </dgm:pt>
    <dgm:pt modelId="{3E918596-76F7-420F-B81F-823C0E753488}" type="sibTrans" cxnId="{DC1C4AD2-4B7C-4C3F-ABA0-4EEEBA5A5F87}">
      <dgm:prSet/>
      <dgm:spPr/>
      <dgm:t>
        <a:bodyPr/>
        <a:lstStyle/>
        <a:p>
          <a:endParaRPr lang="es-ES"/>
        </a:p>
      </dgm:t>
    </dgm:pt>
    <dgm:pt modelId="{909EDA46-C047-4619-9439-58F3625EDB81}">
      <dgm:prSet phldrT="[Texto]"/>
      <dgm:spPr/>
      <dgm:t>
        <a:bodyPr/>
        <a:lstStyle/>
        <a:p>
          <a:r>
            <a:rPr lang="es-ES" dirty="0" smtClean="0"/>
            <a:t>No dar lugar a dudas</a:t>
          </a:r>
          <a:endParaRPr lang="es-ES" dirty="0"/>
        </a:p>
      </dgm:t>
    </dgm:pt>
    <dgm:pt modelId="{921842F5-22B4-4922-BC3F-4A9D5455E92A}" type="parTrans" cxnId="{34B385C0-9D24-4E1B-A2EF-21C6687E0738}">
      <dgm:prSet/>
      <dgm:spPr/>
      <dgm:t>
        <a:bodyPr/>
        <a:lstStyle/>
        <a:p>
          <a:endParaRPr lang="es-ES"/>
        </a:p>
      </dgm:t>
    </dgm:pt>
    <dgm:pt modelId="{55B6C9F8-5A58-4F08-AA85-BBF3B3D322AA}" type="sibTrans" cxnId="{34B385C0-9D24-4E1B-A2EF-21C6687E0738}">
      <dgm:prSet/>
      <dgm:spPr/>
      <dgm:t>
        <a:bodyPr/>
        <a:lstStyle/>
        <a:p>
          <a:endParaRPr lang="es-ES"/>
        </a:p>
      </dgm:t>
    </dgm:pt>
    <dgm:pt modelId="{05B064A5-391B-483F-B76F-8A3EB944284C}" type="pres">
      <dgm:prSet presAssocID="{291F2209-46DA-46B0-AA04-6207C0DE3E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7E6AD78-2763-4ED4-91B9-9F13B120594D}" type="pres">
      <dgm:prSet presAssocID="{8AE245B4-B3F0-482A-9ECF-F36D0691352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E7B42B-4E75-4AC4-9C71-C53562B839D4}" type="pres">
      <dgm:prSet presAssocID="{96330C4D-D4FF-42BD-9868-33B303C45219}" presName="sibTrans" presStyleLbl="sibTrans2D1" presStyleIdx="0" presStyleCnt="2"/>
      <dgm:spPr/>
      <dgm:t>
        <a:bodyPr/>
        <a:lstStyle/>
        <a:p>
          <a:endParaRPr lang="es-ES"/>
        </a:p>
      </dgm:t>
    </dgm:pt>
    <dgm:pt modelId="{B4D3E8A4-88A0-4240-AF04-3C8B766FB65B}" type="pres">
      <dgm:prSet presAssocID="{96330C4D-D4FF-42BD-9868-33B303C45219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3B9F1A67-8536-492F-ABE7-3E5D7EF64D93}" type="pres">
      <dgm:prSet presAssocID="{B9D1223B-D9BC-4D3B-A00E-F6B4C688E6F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80C93E-2360-4952-BEB9-20815EAD181A}" type="pres">
      <dgm:prSet presAssocID="{3E918596-76F7-420F-B81F-823C0E753488}" presName="sibTrans" presStyleLbl="sibTrans2D1" presStyleIdx="1" presStyleCnt="2"/>
      <dgm:spPr/>
      <dgm:t>
        <a:bodyPr/>
        <a:lstStyle/>
        <a:p>
          <a:endParaRPr lang="es-ES"/>
        </a:p>
      </dgm:t>
    </dgm:pt>
    <dgm:pt modelId="{5DFD7DFA-2975-4C94-8F47-C23BD9A9D5E7}" type="pres">
      <dgm:prSet presAssocID="{3E918596-76F7-420F-B81F-823C0E753488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58AA91F5-5849-4ECD-994D-F22756C5A7F2}" type="pres">
      <dgm:prSet presAssocID="{909EDA46-C047-4619-9439-58F3625EDB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C1C4AD2-4B7C-4C3F-ABA0-4EEEBA5A5F87}" srcId="{291F2209-46DA-46B0-AA04-6207C0DE3EF4}" destId="{B9D1223B-D9BC-4D3B-A00E-F6B4C688E6FE}" srcOrd="1" destOrd="0" parTransId="{B8940790-6FFA-45CD-94DA-42CD5E66AC1D}" sibTransId="{3E918596-76F7-420F-B81F-823C0E753488}"/>
    <dgm:cxn modelId="{9EE2F212-1479-4AEE-B2CE-CD1426DFF3CF}" type="presOf" srcId="{96330C4D-D4FF-42BD-9868-33B303C45219}" destId="{B4D3E8A4-88A0-4240-AF04-3C8B766FB65B}" srcOrd="1" destOrd="0" presId="urn:microsoft.com/office/officeart/2005/8/layout/process5"/>
    <dgm:cxn modelId="{24B2C5B7-054D-4082-823C-367748802B55}" srcId="{291F2209-46DA-46B0-AA04-6207C0DE3EF4}" destId="{8AE245B4-B3F0-482A-9ECF-F36D06913521}" srcOrd="0" destOrd="0" parTransId="{37D513AD-C6B0-4FE7-A980-7FAB997DB8D8}" sibTransId="{96330C4D-D4FF-42BD-9868-33B303C45219}"/>
    <dgm:cxn modelId="{1CB71E8F-FC06-48C6-8BBC-6054C1797A05}" type="presOf" srcId="{909EDA46-C047-4619-9439-58F3625EDB81}" destId="{58AA91F5-5849-4ECD-994D-F22756C5A7F2}" srcOrd="0" destOrd="0" presId="urn:microsoft.com/office/officeart/2005/8/layout/process5"/>
    <dgm:cxn modelId="{1EE78F20-BCE0-445F-9821-8EF1605026C3}" type="presOf" srcId="{3E918596-76F7-420F-B81F-823C0E753488}" destId="{8D80C93E-2360-4952-BEB9-20815EAD181A}" srcOrd="0" destOrd="0" presId="urn:microsoft.com/office/officeart/2005/8/layout/process5"/>
    <dgm:cxn modelId="{6C88D543-C1EF-4125-BDF6-8AD3362811F2}" type="presOf" srcId="{8AE245B4-B3F0-482A-9ECF-F36D06913521}" destId="{57E6AD78-2763-4ED4-91B9-9F13B120594D}" srcOrd="0" destOrd="0" presId="urn:microsoft.com/office/officeart/2005/8/layout/process5"/>
    <dgm:cxn modelId="{F357A051-A8B7-47D7-A0BA-619263F9F53A}" type="presOf" srcId="{291F2209-46DA-46B0-AA04-6207C0DE3EF4}" destId="{05B064A5-391B-483F-B76F-8A3EB944284C}" srcOrd="0" destOrd="0" presId="urn:microsoft.com/office/officeart/2005/8/layout/process5"/>
    <dgm:cxn modelId="{CBDB3867-B195-4439-ADE9-F9BE62424146}" type="presOf" srcId="{96330C4D-D4FF-42BD-9868-33B303C45219}" destId="{43E7B42B-4E75-4AC4-9C71-C53562B839D4}" srcOrd="0" destOrd="0" presId="urn:microsoft.com/office/officeart/2005/8/layout/process5"/>
    <dgm:cxn modelId="{34B385C0-9D24-4E1B-A2EF-21C6687E0738}" srcId="{291F2209-46DA-46B0-AA04-6207C0DE3EF4}" destId="{909EDA46-C047-4619-9439-58F3625EDB81}" srcOrd="2" destOrd="0" parTransId="{921842F5-22B4-4922-BC3F-4A9D5455E92A}" sibTransId="{55B6C9F8-5A58-4F08-AA85-BBF3B3D322AA}"/>
    <dgm:cxn modelId="{771D0503-F1C1-47C9-AE76-566C5E5A8268}" type="presOf" srcId="{3E918596-76F7-420F-B81F-823C0E753488}" destId="{5DFD7DFA-2975-4C94-8F47-C23BD9A9D5E7}" srcOrd="1" destOrd="0" presId="urn:microsoft.com/office/officeart/2005/8/layout/process5"/>
    <dgm:cxn modelId="{EBBF0DDD-DB71-4872-B29D-73E612C35AF1}" type="presOf" srcId="{B9D1223B-D9BC-4D3B-A00E-F6B4C688E6FE}" destId="{3B9F1A67-8536-492F-ABE7-3E5D7EF64D93}" srcOrd="0" destOrd="0" presId="urn:microsoft.com/office/officeart/2005/8/layout/process5"/>
    <dgm:cxn modelId="{7825B242-BDD1-4FB9-87D1-144B1081BB7E}" type="presParOf" srcId="{05B064A5-391B-483F-B76F-8A3EB944284C}" destId="{57E6AD78-2763-4ED4-91B9-9F13B120594D}" srcOrd="0" destOrd="0" presId="urn:microsoft.com/office/officeart/2005/8/layout/process5"/>
    <dgm:cxn modelId="{1CCFBF31-98F7-416B-9191-6EB6A9479B6B}" type="presParOf" srcId="{05B064A5-391B-483F-B76F-8A3EB944284C}" destId="{43E7B42B-4E75-4AC4-9C71-C53562B839D4}" srcOrd="1" destOrd="0" presId="urn:microsoft.com/office/officeart/2005/8/layout/process5"/>
    <dgm:cxn modelId="{45F600BD-56AC-473C-8E2A-6DEA2BB514AC}" type="presParOf" srcId="{43E7B42B-4E75-4AC4-9C71-C53562B839D4}" destId="{B4D3E8A4-88A0-4240-AF04-3C8B766FB65B}" srcOrd="0" destOrd="0" presId="urn:microsoft.com/office/officeart/2005/8/layout/process5"/>
    <dgm:cxn modelId="{2BB7825D-4B61-4E34-A200-36ACB6C71794}" type="presParOf" srcId="{05B064A5-391B-483F-B76F-8A3EB944284C}" destId="{3B9F1A67-8536-492F-ABE7-3E5D7EF64D93}" srcOrd="2" destOrd="0" presId="urn:microsoft.com/office/officeart/2005/8/layout/process5"/>
    <dgm:cxn modelId="{74C49D5A-8190-4DAB-85E5-0B242F7E0162}" type="presParOf" srcId="{05B064A5-391B-483F-B76F-8A3EB944284C}" destId="{8D80C93E-2360-4952-BEB9-20815EAD181A}" srcOrd="3" destOrd="0" presId="urn:microsoft.com/office/officeart/2005/8/layout/process5"/>
    <dgm:cxn modelId="{81ABAC7D-A778-4598-BAC1-52070A0AD74E}" type="presParOf" srcId="{8D80C93E-2360-4952-BEB9-20815EAD181A}" destId="{5DFD7DFA-2975-4C94-8F47-C23BD9A9D5E7}" srcOrd="0" destOrd="0" presId="urn:microsoft.com/office/officeart/2005/8/layout/process5"/>
    <dgm:cxn modelId="{603E9EB4-73F1-4EAD-B37F-299B6A30D37A}" type="presParOf" srcId="{05B064A5-391B-483F-B76F-8A3EB944284C}" destId="{58AA91F5-5849-4ECD-994D-F22756C5A7F2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4883308-AFA6-48A2-9D08-78527212586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9372D32-FB23-4690-8C22-58A507011D1A}">
      <dgm:prSet phldrT="[Texto]"/>
      <dgm:spPr/>
      <dgm:t>
        <a:bodyPr/>
        <a:lstStyle/>
        <a:p>
          <a:r>
            <a:rPr lang="es-ES" dirty="0" smtClean="0"/>
            <a:t>Usar datos que deben ser ordenados</a:t>
          </a:r>
          <a:endParaRPr lang="es-ES" dirty="0"/>
        </a:p>
      </dgm:t>
    </dgm:pt>
    <dgm:pt modelId="{5049D35B-7794-45C0-B292-4FF300BD7DFD}" type="parTrans" cxnId="{AFE63711-B3F4-4134-BD3C-E43C9541E34F}">
      <dgm:prSet/>
      <dgm:spPr/>
      <dgm:t>
        <a:bodyPr/>
        <a:lstStyle/>
        <a:p>
          <a:endParaRPr lang="es-ES"/>
        </a:p>
      </dgm:t>
    </dgm:pt>
    <dgm:pt modelId="{2F85F7C9-5BBC-4C17-AB23-47C28D36263D}" type="sibTrans" cxnId="{AFE63711-B3F4-4134-BD3C-E43C9541E34F}">
      <dgm:prSet/>
      <dgm:spPr/>
      <dgm:t>
        <a:bodyPr/>
        <a:lstStyle/>
        <a:p>
          <a:endParaRPr lang="es-ES"/>
        </a:p>
      </dgm:t>
    </dgm:pt>
    <dgm:pt modelId="{B5C24674-BC7C-4DAF-B584-E8F273632CD7}">
      <dgm:prSet phldrT="[Texto]"/>
      <dgm:spPr/>
      <dgm:t>
        <a:bodyPr/>
        <a:lstStyle/>
        <a:p>
          <a:r>
            <a:rPr lang="es-ES" dirty="0" smtClean="0"/>
            <a:t>Usar datos de la misma naturaleza</a:t>
          </a:r>
          <a:endParaRPr lang="es-ES" dirty="0"/>
        </a:p>
      </dgm:t>
    </dgm:pt>
    <dgm:pt modelId="{9D3F8E0D-BD1F-4798-B7ED-82C3707216A9}" type="parTrans" cxnId="{8606BD45-95E5-45F2-92C5-3A6ED280064C}">
      <dgm:prSet/>
      <dgm:spPr/>
      <dgm:t>
        <a:bodyPr/>
        <a:lstStyle/>
        <a:p>
          <a:endParaRPr lang="es-ES"/>
        </a:p>
      </dgm:t>
    </dgm:pt>
    <dgm:pt modelId="{8B3659B7-7E0E-4760-8CEB-031491BA9371}" type="sibTrans" cxnId="{8606BD45-95E5-45F2-92C5-3A6ED280064C}">
      <dgm:prSet/>
      <dgm:spPr/>
      <dgm:t>
        <a:bodyPr/>
        <a:lstStyle/>
        <a:p>
          <a:endParaRPr lang="es-ES"/>
        </a:p>
      </dgm:t>
    </dgm:pt>
    <dgm:pt modelId="{F2EF9CE4-19C3-45D8-B688-60DC28E3E5B6}" type="pres">
      <dgm:prSet presAssocID="{04883308-AFA6-48A2-9D08-7852721258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46C3645-1710-40C7-B602-BA590476129F}" type="pres">
      <dgm:prSet presAssocID="{E9372D32-FB23-4690-8C22-58A507011D1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71CF0F-8D53-491E-A305-D5EAC5D61BFC}" type="pres">
      <dgm:prSet presAssocID="{2F85F7C9-5BBC-4C17-AB23-47C28D36263D}" presName="sibTrans" presStyleLbl="sibTrans2D1" presStyleIdx="0" presStyleCnt="1"/>
      <dgm:spPr/>
      <dgm:t>
        <a:bodyPr/>
        <a:lstStyle/>
        <a:p>
          <a:endParaRPr lang="es-ES"/>
        </a:p>
      </dgm:t>
    </dgm:pt>
    <dgm:pt modelId="{57E97560-6204-4096-B4B0-BF9638FC8425}" type="pres">
      <dgm:prSet presAssocID="{2F85F7C9-5BBC-4C17-AB23-47C28D36263D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325D6E44-3CB1-4877-BBE5-5EE822A3E119}" type="pres">
      <dgm:prSet presAssocID="{B5C24674-BC7C-4DAF-B584-E8F273632CD7}" presName="node" presStyleLbl="node1" presStyleIdx="1" presStyleCnt="2" custLinFactNeighborX="10" custLinFactNeighborY="-322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B043BA7-DE67-4265-A4D8-A8F6A83B7A97}" type="presOf" srcId="{E9372D32-FB23-4690-8C22-58A507011D1A}" destId="{746C3645-1710-40C7-B602-BA590476129F}" srcOrd="0" destOrd="0" presId="urn:microsoft.com/office/officeart/2005/8/layout/process5"/>
    <dgm:cxn modelId="{07432A03-F091-4FD5-A717-3B6B264D96EA}" type="presOf" srcId="{04883308-AFA6-48A2-9D08-785272125863}" destId="{F2EF9CE4-19C3-45D8-B688-60DC28E3E5B6}" srcOrd="0" destOrd="0" presId="urn:microsoft.com/office/officeart/2005/8/layout/process5"/>
    <dgm:cxn modelId="{6303276E-8CC7-4441-8E80-5D1BBD94C24A}" type="presOf" srcId="{B5C24674-BC7C-4DAF-B584-E8F273632CD7}" destId="{325D6E44-3CB1-4877-BBE5-5EE822A3E119}" srcOrd="0" destOrd="0" presId="urn:microsoft.com/office/officeart/2005/8/layout/process5"/>
    <dgm:cxn modelId="{8606BD45-95E5-45F2-92C5-3A6ED280064C}" srcId="{04883308-AFA6-48A2-9D08-785272125863}" destId="{B5C24674-BC7C-4DAF-B584-E8F273632CD7}" srcOrd="1" destOrd="0" parTransId="{9D3F8E0D-BD1F-4798-B7ED-82C3707216A9}" sibTransId="{8B3659B7-7E0E-4760-8CEB-031491BA9371}"/>
    <dgm:cxn modelId="{AFE63711-B3F4-4134-BD3C-E43C9541E34F}" srcId="{04883308-AFA6-48A2-9D08-785272125863}" destId="{E9372D32-FB23-4690-8C22-58A507011D1A}" srcOrd="0" destOrd="0" parTransId="{5049D35B-7794-45C0-B292-4FF300BD7DFD}" sibTransId="{2F85F7C9-5BBC-4C17-AB23-47C28D36263D}"/>
    <dgm:cxn modelId="{A5D6ADDA-93FE-4983-86AE-8DAA940B2F6D}" type="presOf" srcId="{2F85F7C9-5BBC-4C17-AB23-47C28D36263D}" destId="{57E97560-6204-4096-B4B0-BF9638FC8425}" srcOrd="1" destOrd="0" presId="urn:microsoft.com/office/officeart/2005/8/layout/process5"/>
    <dgm:cxn modelId="{A4B7E80B-1B9C-4321-A688-CEDB2F37D7DA}" type="presOf" srcId="{2F85F7C9-5BBC-4C17-AB23-47C28D36263D}" destId="{1971CF0F-8D53-491E-A305-D5EAC5D61BFC}" srcOrd="0" destOrd="0" presId="urn:microsoft.com/office/officeart/2005/8/layout/process5"/>
    <dgm:cxn modelId="{4AB540FF-F100-47F1-AB39-39199FA62C2C}" type="presParOf" srcId="{F2EF9CE4-19C3-45D8-B688-60DC28E3E5B6}" destId="{746C3645-1710-40C7-B602-BA590476129F}" srcOrd="0" destOrd="0" presId="urn:microsoft.com/office/officeart/2005/8/layout/process5"/>
    <dgm:cxn modelId="{E99DD406-228E-4162-B3C3-A22A7B6A2832}" type="presParOf" srcId="{F2EF9CE4-19C3-45D8-B688-60DC28E3E5B6}" destId="{1971CF0F-8D53-491E-A305-D5EAC5D61BFC}" srcOrd="1" destOrd="0" presId="urn:microsoft.com/office/officeart/2005/8/layout/process5"/>
    <dgm:cxn modelId="{B66D4A1F-0F24-4BA4-B8D4-FCE5B20441A3}" type="presParOf" srcId="{1971CF0F-8D53-491E-A305-D5EAC5D61BFC}" destId="{57E97560-6204-4096-B4B0-BF9638FC8425}" srcOrd="0" destOrd="0" presId="urn:microsoft.com/office/officeart/2005/8/layout/process5"/>
    <dgm:cxn modelId="{D1C87BF7-93D6-461E-91B6-6AE47B0938F9}" type="presParOf" srcId="{F2EF9CE4-19C3-45D8-B688-60DC28E3E5B6}" destId="{325D6E44-3CB1-4877-BBE5-5EE822A3E119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0CBEA52-CD61-4EF9-9A6D-93613E2ED98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712EB65-CA83-48EC-AD78-08A63BA2C817}">
      <dgm:prSet phldrT="[Texto]"/>
      <dgm:spPr/>
      <dgm:t>
        <a:bodyPr/>
        <a:lstStyle/>
        <a:p>
          <a:r>
            <a:rPr lang="es-ES" dirty="0" smtClean="0"/>
            <a:t>Presenta dos columnas que se deben relacionar</a:t>
          </a:r>
          <a:endParaRPr lang="es-ES" dirty="0"/>
        </a:p>
      </dgm:t>
    </dgm:pt>
    <dgm:pt modelId="{BA316B86-ECA4-4793-A680-E1A6CD19208F}" type="parTrans" cxnId="{C26F224D-79B6-4722-9FB9-471D8BD883A6}">
      <dgm:prSet/>
      <dgm:spPr/>
      <dgm:t>
        <a:bodyPr/>
        <a:lstStyle/>
        <a:p>
          <a:endParaRPr lang="es-ES"/>
        </a:p>
      </dgm:t>
    </dgm:pt>
    <dgm:pt modelId="{D7958FFE-71A5-4C5F-9469-AB7F2F4E337F}" type="sibTrans" cxnId="{C26F224D-79B6-4722-9FB9-471D8BD883A6}">
      <dgm:prSet/>
      <dgm:spPr/>
      <dgm:t>
        <a:bodyPr/>
        <a:lstStyle/>
        <a:p>
          <a:endParaRPr lang="es-ES"/>
        </a:p>
      </dgm:t>
    </dgm:pt>
    <dgm:pt modelId="{BED4E389-00EE-44C6-91A3-6CF730892F4E}">
      <dgm:prSet phldrT="[Texto]"/>
      <dgm:spPr/>
      <dgm:t>
        <a:bodyPr/>
        <a:lstStyle/>
        <a:p>
          <a:r>
            <a:rPr lang="es-ES" dirty="0" smtClean="0"/>
            <a:t>Los elementos de las columnas deben ser dl mismo tema</a:t>
          </a:r>
          <a:endParaRPr lang="es-ES" dirty="0"/>
        </a:p>
      </dgm:t>
    </dgm:pt>
    <dgm:pt modelId="{6EDD23F6-8F0A-46D2-B075-C90E268A0694}" type="parTrans" cxnId="{CFEDEDB6-03A9-43C7-AB70-BF96E5C5992F}">
      <dgm:prSet/>
      <dgm:spPr/>
      <dgm:t>
        <a:bodyPr/>
        <a:lstStyle/>
        <a:p>
          <a:endParaRPr lang="es-ES"/>
        </a:p>
      </dgm:t>
    </dgm:pt>
    <dgm:pt modelId="{AB4EF7B8-B026-4301-B2BF-E9EAF71F0825}" type="sibTrans" cxnId="{CFEDEDB6-03A9-43C7-AB70-BF96E5C5992F}">
      <dgm:prSet/>
      <dgm:spPr/>
      <dgm:t>
        <a:bodyPr/>
        <a:lstStyle/>
        <a:p>
          <a:endParaRPr lang="es-ES"/>
        </a:p>
      </dgm:t>
    </dgm:pt>
    <dgm:pt modelId="{E18310D5-65AC-4064-B8D6-1865EA9DBA3E}">
      <dgm:prSet phldrT="[Texto]"/>
      <dgm:spPr/>
      <dgm:t>
        <a:bodyPr/>
        <a:lstStyle/>
        <a:p>
          <a:r>
            <a:rPr lang="es-ES" dirty="0" smtClean="0"/>
            <a:t>Una de las columnas debe ser mayor</a:t>
          </a:r>
          <a:endParaRPr lang="es-ES" dirty="0"/>
        </a:p>
      </dgm:t>
    </dgm:pt>
    <dgm:pt modelId="{DA6B48F3-B1E6-4310-A557-A3B9AEA762D4}" type="parTrans" cxnId="{0CD45360-F266-48F5-AD65-20C358B5AF4C}">
      <dgm:prSet/>
      <dgm:spPr/>
      <dgm:t>
        <a:bodyPr/>
        <a:lstStyle/>
        <a:p>
          <a:endParaRPr lang="es-ES"/>
        </a:p>
      </dgm:t>
    </dgm:pt>
    <dgm:pt modelId="{409566EF-3BFA-495D-9C0D-B3C7003E3AA0}" type="sibTrans" cxnId="{0CD45360-F266-48F5-AD65-20C358B5AF4C}">
      <dgm:prSet/>
      <dgm:spPr/>
      <dgm:t>
        <a:bodyPr/>
        <a:lstStyle/>
        <a:p>
          <a:endParaRPr lang="es-ES"/>
        </a:p>
      </dgm:t>
    </dgm:pt>
    <dgm:pt modelId="{48A38CCF-2C41-493B-A33D-CF5F430D4759}">
      <dgm:prSet phldrT="[Texto]"/>
      <dgm:spPr/>
      <dgm:t>
        <a:bodyPr/>
        <a:lstStyle/>
        <a:p>
          <a:r>
            <a:rPr lang="es-ES" dirty="0" smtClean="0"/>
            <a:t>Identificar los elementos de cada columna de manera diferente</a:t>
          </a:r>
          <a:endParaRPr lang="es-ES" dirty="0"/>
        </a:p>
      </dgm:t>
    </dgm:pt>
    <dgm:pt modelId="{BDA96B06-15A8-4F14-9DF8-570CDFCEAEE8}" type="parTrans" cxnId="{7A6E7B9D-982F-4DAF-BA95-0A538D0E80C8}">
      <dgm:prSet/>
      <dgm:spPr/>
      <dgm:t>
        <a:bodyPr/>
        <a:lstStyle/>
        <a:p>
          <a:endParaRPr lang="es-ES"/>
        </a:p>
      </dgm:t>
    </dgm:pt>
    <dgm:pt modelId="{E22F7E7D-0FB5-4882-8E73-F3C754572939}" type="sibTrans" cxnId="{7A6E7B9D-982F-4DAF-BA95-0A538D0E80C8}">
      <dgm:prSet/>
      <dgm:spPr/>
      <dgm:t>
        <a:bodyPr/>
        <a:lstStyle/>
        <a:p>
          <a:endParaRPr lang="es-ES"/>
        </a:p>
      </dgm:t>
    </dgm:pt>
    <dgm:pt modelId="{730B1F68-1DF4-4B9C-8569-9E7F19ECC798}" type="pres">
      <dgm:prSet presAssocID="{30CBEA52-CD61-4EF9-9A6D-93613E2ED9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A1A722D-EF90-439D-9499-DB6C3B30167A}" type="pres">
      <dgm:prSet presAssocID="{A712EB65-CA83-48EC-AD78-08A63BA2C81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D377E3-E76A-4226-A071-F1461BD9D800}" type="pres">
      <dgm:prSet presAssocID="{D7958FFE-71A5-4C5F-9469-AB7F2F4E337F}" presName="sibTrans" presStyleLbl="sibTrans2D1" presStyleIdx="0" presStyleCnt="3"/>
      <dgm:spPr/>
      <dgm:t>
        <a:bodyPr/>
        <a:lstStyle/>
        <a:p>
          <a:endParaRPr lang="es-ES"/>
        </a:p>
      </dgm:t>
    </dgm:pt>
    <dgm:pt modelId="{965DD638-21E1-4F8A-9CFC-96C7AB714805}" type="pres">
      <dgm:prSet presAssocID="{D7958FFE-71A5-4C5F-9469-AB7F2F4E337F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57DC8EA9-53D9-4E37-B771-BFE5DE717D5E}" type="pres">
      <dgm:prSet presAssocID="{BED4E389-00EE-44C6-91A3-6CF730892F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4AD7EE-7A7E-4F36-BEF0-BCA86235F23A}" type="pres">
      <dgm:prSet presAssocID="{AB4EF7B8-B026-4301-B2BF-E9EAF71F082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E963956E-14C3-4A44-B1F7-DDF10BD31314}" type="pres">
      <dgm:prSet presAssocID="{AB4EF7B8-B026-4301-B2BF-E9EAF71F082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A38C3A04-F5D3-4B7A-9CEB-7FCF38F38022}" type="pres">
      <dgm:prSet presAssocID="{E18310D5-65AC-4064-B8D6-1865EA9DBA3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9DAE83-E3A9-4D12-B095-B5AB690D1FEA}" type="pres">
      <dgm:prSet presAssocID="{409566EF-3BFA-495D-9C0D-B3C7003E3AA0}" presName="sibTrans" presStyleLbl="sibTrans2D1" presStyleIdx="2" presStyleCnt="3"/>
      <dgm:spPr/>
      <dgm:t>
        <a:bodyPr/>
        <a:lstStyle/>
        <a:p>
          <a:endParaRPr lang="es-ES"/>
        </a:p>
      </dgm:t>
    </dgm:pt>
    <dgm:pt modelId="{2CB8706E-DA56-4425-86DB-DEB11BE10FFC}" type="pres">
      <dgm:prSet presAssocID="{409566EF-3BFA-495D-9C0D-B3C7003E3AA0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1D14B760-9E4C-4496-8BD9-C0E39BC49A1C}" type="pres">
      <dgm:prSet presAssocID="{48A38CCF-2C41-493B-A33D-CF5F430D47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F4C6BCE-59DD-49C8-9739-71C81D8969D3}" type="presOf" srcId="{D7958FFE-71A5-4C5F-9469-AB7F2F4E337F}" destId="{41D377E3-E76A-4226-A071-F1461BD9D800}" srcOrd="0" destOrd="0" presId="urn:microsoft.com/office/officeart/2005/8/layout/process5"/>
    <dgm:cxn modelId="{0CD45360-F266-48F5-AD65-20C358B5AF4C}" srcId="{30CBEA52-CD61-4EF9-9A6D-93613E2ED983}" destId="{E18310D5-65AC-4064-B8D6-1865EA9DBA3E}" srcOrd="2" destOrd="0" parTransId="{DA6B48F3-B1E6-4310-A557-A3B9AEA762D4}" sibTransId="{409566EF-3BFA-495D-9C0D-B3C7003E3AA0}"/>
    <dgm:cxn modelId="{7A6E7B9D-982F-4DAF-BA95-0A538D0E80C8}" srcId="{30CBEA52-CD61-4EF9-9A6D-93613E2ED983}" destId="{48A38CCF-2C41-493B-A33D-CF5F430D4759}" srcOrd="3" destOrd="0" parTransId="{BDA96B06-15A8-4F14-9DF8-570CDFCEAEE8}" sibTransId="{E22F7E7D-0FB5-4882-8E73-F3C754572939}"/>
    <dgm:cxn modelId="{B980B75D-464E-48C9-85DC-A252497B1DC8}" type="presOf" srcId="{48A38CCF-2C41-493B-A33D-CF5F430D4759}" destId="{1D14B760-9E4C-4496-8BD9-C0E39BC49A1C}" srcOrd="0" destOrd="0" presId="urn:microsoft.com/office/officeart/2005/8/layout/process5"/>
    <dgm:cxn modelId="{689015EB-ABE1-429E-A818-EC89659FD178}" type="presOf" srcId="{409566EF-3BFA-495D-9C0D-B3C7003E3AA0}" destId="{2CB8706E-DA56-4425-86DB-DEB11BE10FFC}" srcOrd="1" destOrd="0" presId="urn:microsoft.com/office/officeart/2005/8/layout/process5"/>
    <dgm:cxn modelId="{51C2D60B-0D3A-4C95-8BD6-A5BE692A2E1B}" type="presOf" srcId="{E18310D5-65AC-4064-B8D6-1865EA9DBA3E}" destId="{A38C3A04-F5D3-4B7A-9CEB-7FCF38F38022}" srcOrd="0" destOrd="0" presId="urn:microsoft.com/office/officeart/2005/8/layout/process5"/>
    <dgm:cxn modelId="{D26C321D-32F3-487D-BB5B-A5359D3FA49E}" type="presOf" srcId="{D7958FFE-71A5-4C5F-9469-AB7F2F4E337F}" destId="{965DD638-21E1-4F8A-9CFC-96C7AB714805}" srcOrd="1" destOrd="0" presId="urn:microsoft.com/office/officeart/2005/8/layout/process5"/>
    <dgm:cxn modelId="{67BC126D-2A74-46FB-8F4B-3435227E862C}" type="presOf" srcId="{AB4EF7B8-B026-4301-B2BF-E9EAF71F0825}" destId="{E963956E-14C3-4A44-B1F7-DDF10BD31314}" srcOrd="1" destOrd="0" presId="urn:microsoft.com/office/officeart/2005/8/layout/process5"/>
    <dgm:cxn modelId="{CFEDEDB6-03A9-43C7-AB70-BF96E5C5992F}" srcId="{30CBEA52-CD61-4EF9-9A6D-93613E2ED983}" destId="{BED4E389-00EE-44C6-91A3-6CF730892F4E}" srcOrd="1" destOrd="0" parTransId="{6EDD23F6-8F0A-46D2-B075-C90E268A0694}" sibTransId="{AB4EF7B8-B026-4301-B2BF-E9EAF71F0825}"/>
    <dgm:cxn modelId="{6123EFA0-CA7C-4D7F-AB98-B9EF2BA5D67E}" type="presOf" srcId="{AB4EF7B8-B026-4301-B2BF-E9EAF71F0825}" destId="{964AD7EE-7A7E-4F36-BEF0-BCA86235F23A}" srcOrd="0" destOrd="0" presId="urn:microsoft.com/office/officeart/2005/8/layout/process5"/>
    <dgm:cxn modelId="{701B64C7-6CE1-4236-B13B-4E092CD2BE40}" type="presOf" srcId="{409566EF-3BFA-495D-9C0D-B3C7003E3AA0}" destId="{C89DAE83-E3A9-4D12-B095-B5AB690D1FEA}" srcOrd="0" destOrd="0" presId="urn:microsoft.com/office/officeart/2005/8/layout/process5"/>
    <dgm:cxn modelId="{77C29F68-EB60-437D-8065-A1D774AE818C}" type="presOf" srcId="{30CBEA52-CD61-4EF9-9A6D-93613E2ED983}" destId="{730B1F68-1DF4-4B9C-8569-9E7F19ECC798}" srcOrd="0" destOrd="0" presId="urn:microsoft.com/office/officeart/2005/8/layout/process5"/>
    <dgm:cxn modelId="{4DC366CC-8669-4F06-A36F-2C8EAF0BCAB0}" type="presOf" srcId="{A712EB65-CA83-48EC-AD78-08A63BA2C817}" destId="{DA1A722D-EF90-439D-9499-DB6C3B30167A}" srcOrd="0" destOrd="0" presId="urn:microsoft.com/office/officeart/2005/8/layout/process5"/>
    <dgm:cxn modelId="{C26F224D-79B6-4722-9FB9-471D8BD883A6}" srcId="{30CBEA52-CD61-4EF9-9A6D-93613E2ED983}" destId="{A712EB65-CA83-48EC-AD78-08A63BA2C817}" srcOrd="0" destOrd="0" parTransId="{BA316B86-ECA4-4793-A680-E1A6CD19208F}" sibTransId="{D7958FFE-71A5-4C5F-9469-AB7F2F4E337F}"/>
    <dgm:cxn modelId="{01720C3C-DB1C-4D92-A7DB-E51BE295B00E}" type="presOf" srcId="{BED4E389-00EE-44C6-91A3-6CF730892F4E}" destId="{57DC8EA9-53D9-4E37-B771-BFE5DE717D5E}" srcOrd="0" destOrd="0" presId="urn:microsoft.com/office/officeart/2005/8/layout/process5"/>
    <dgm:cxn modelId="{279115D9-FE59-44BE-A98C-5E6D87150FBD}" type="presParOf" srcId="{730B1F68-1DF4-4B9C-8569-9E7F19ECC798}" destId="{DA1A722D-EF90-439D-9499-DB6C3B30167A}" srcOrd="0" destOrd="0" presId="urn:microsoft.com/office/officeart/2005/8/layout/process5"/>
    <dgm:cxn modelId="{16273138-D3DB-4222-9107-1BB219F761BA}" type="presParOf" srcId="{730B1F68-1DF4-4B9C-8569-9E7F19ECC798}" destId="{41D377E3-E76A-4226-A071-F1461BD9D800}" srcOrd="1" destOrd="0" presId="urn:microsoft.com/office/officeart/2005/8/layout/process5"/>
    <dgm:cxn modelId="{F019C53C-2A08-413F-A4DD-F7BCE7C1A768}" type="presParOf" srcId="{41D377E3-E76A-4226-A071-F1461BD9D800}" destId="{965DD638-21E1-4F8A-9CFC-96C7AB714805}" srcOrd="0" destOrd="0" presId="urn:microsoft.com/office/officeart/2005/8/layout/process5"/>
    <dgm:cxn modelId="{1676FC70-54D5-4683-A6F6-A3FEE474CF93}" type="presParOf" srcId="{730B1F68-1DF4-4B9C-8569-9E7F19ECC798}" destId="{57DC8EA9-53D9-4E37-B771-BFE5DE717D5E}" srcOrd="2" destOrd="0" presId="urn:microsoft.com/office/officeart/2005/8/layout/process5"/>
    <dgm:cxn modelId="{E4316D7C-2B19-4F81-B4C5-11B13CC81108}" type="presParOf" srcId="{730B1F68-1DF4-4B9C-8569-9E7F19ECC798}" destId="{964AD7EE-7A7E-4F36-BEF0-BCA86235F23A}" srcOrd="3" destOrd="0" presId="urn:microsoft.com/office/officeart/2005/8/layout/process5"/>
    <dgm:cxn modelId="{0A3D1B5F-E0F6-4E9E-B520-F374C16460F6}" type="presParOf" srcId="{964AD7EE-7A7E-4F36-BEF0-BCA86235F23A}" destId="{E963956E-14C3-4A44-B1F7-DDF10BD31314}" srcOrd="0" destOrd="0" presId="urn:microsoft.com/office/officeart/2005/8/layout/process5"/>
    <dgm:cxn modelId="{EE2E8E06-B3F2-4709-8FA6-1EA912FD6692}" type="presParOf" srcId="{730B1F68-1DF4-4B9C-8569-9E7F19ECC798}" destId="{A38C3A04-F5D3-4B7A-9CEB-7FCF38F38022}" srcOrd="4" destOrd="0" presId="urn:microsoft.com/office/officeart/2005/8/layout/process5"/>
    <dgm:cxn modelId="{E85F0C61-B683-433A-8AF9-870C8DF77478}" type="presParOf" srcId="{730B1F68-1DF4-4B9C-8569-9E7F19ECC798}" destId="{C89DAE83-E3A9-4D12-B095-B5AB690D1FEA}" srcOrd="5" destOrd="0" presId="urn:microsoft.com/office/officeart/2005/8/layout/process5"/>
    <dgm:cxn modelId="{5DE96C06-8E22-4D82-A84D-8CEE0E9B4043}" type="presParOf" srcId="{C89DAE83-E3A9-4D12-B095-B5AB690D1FEA}" destId="{2CB8706E-DA56-4425-86DB-DEB11BE10FFC}" srcOrd="0" destOrd="0" presId="urn:microsoft.com/office/officeart/2005/8/layout/process5"/>
    <dgm:cxn modelId="{EFEE7892-60C8-41F8-8FD3-35D477F5653A}" type="presParOf" srcId="{730B1F68-1DF4-4B9C-8569-9E7F19ECC798}" destId="{1D14B760-9E4C-4496-8BD9-C0E39BC49A1C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7A01DD2-C820-498D-8E05-648C3DD1386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D8F1584-BE1E-4097-ABE4-08AADC7DAB10}">
      <dgm:prSet phldrT="[Texto]"/>
      <dgm:spPr/>
      <dgm:t>
        <a:bodyPr/>
        <a:lstStyle/>
        <a:p>
          <a:r>
            <a:rPr lang="es-ES" dirty="0" smtClean="0"/>
            <a:t>Presenta un enunciado incompleto</a:t>
          </a:r>
          <a:endParaRPr lang="es-ES" dirty="0"/>
        </a:p>
      </dgm:t>
    </dgm:pt>
    <dgm:pt modelId="{1428FB06-3B08-4B2E-AC64-9CCA6B13C201}" type="parTrans" cxnId="{5250CC1F-549E-422F-BC31-5F2201CED781}">
      <dgm:prSet/>
      <dgm:spPr/>
      <dgm:t>
        <a:bodyPr/>
        <a:lstStyle/>
        <a:p>
          <a:endParaRPr lang="es-ES"/>
        </a:p>
      </dgm:t>
    </dgm:pt>
    <dgm:pt modelId="{AD341275-0549-4BEB-99DF-05DEA0432F4A}" type="sibTrans" cxnId="{5250CC1F-549E-422F-BC31-5F2201CED781}">
      <dgm:prSet/>
      <dgm:spPr/>
      <dgm:t>
        <a:bodyPr/>
        <a:lstStyle/>
        <a:p>
          <a:endParaRPr lang="es-ES"/>
        </a:p>
      </dgm:t>
    </dgm:pt>
    <dgm:pt modelId="{7975173C-6F2E-4147-9FA3-07CE445BE004}">
      <dgm:prSet phldrT="[Texto]"/>
      <dgm:spPr/>
      <dgm:t>
        <a:bodyPr/>
        <a:lstStyle/>
        <a:p>
          <a:r>
            <a:rPr lang="es-ES" dirty="0" smtClean="0"/>
            <a:t>Destinar los espacios en blanco para las palabras más importantes</a:t>
          </a:r>
          <a:endParaRPr lang="es-ES" dirty="0"/>
        </a:p>
      </dgm:t>
    </dgm:pt>
    <dgm:pt modelId="{E59D3A24-BB6E-4533-89A8-9489C9E372A2}" type="parTrans" cxnId="{4BD3CD5D-76BA-4220-9FC4-764BF1181466}">
      <dgm:prSet/>
      <dgm:spPr/>
      <dgm:t>
        <a:bodyPr/>
        <a:lstStyle/>
        <a:p>
          <a:endParaRPr lang="es-ES"/>
        </a:p>
      </dgm:t>
    </dgm:pt>
    <dgm:pt modelId="{D7CE28BA-79B1-49A1-81BF-3CCF778E44D7}" type="sibTrans" cxnId="{4BD3CD5D-76BA-4220-9FC4-764BF1181466}">
      <dgm:prSet/>
      <dgm:spPr/>
      <dgm:t>
        <a:bodyPr/>
        <a:lstStyle/>
        <a:p>
          <a:endParaRPr lang="es-ES"/>
        </a:p>
      </dgm:t>
    </dgm:pt>
    <dgm:pt modelId="{6E8BE602-61C4-43B3-92C7-1672A8333DC0}">
      <dgm:prSet phldrT="[Texto]"/>
      <dgm:spPr/>
      <dgm:t>
        <a:bodyPr/>
        <a:lstStyle/>
        <a:p>
          <a:r>
            <a:rPr lang="es-ES" dirty="0" smtClean="0"/>
            <a:t>Incluir pocos espacios en blanco</a:t>
          </a:r>
          <a:endParaRPr lang="es-ES" dirty="0"/>
        </a:p>
      </dgm:t>
    </dgm:pt>
    <dgm:pt modelId="{9479ACEC-B67D-4EE0-B6AA-D88216DBAD62}" type="parTrans" cxnId="{C5D10378-BA4D-4D66-B97D-C4494BDBB806}">
      <dgm:prSet/>
      <dgm:spPr/>
      <dgm:t>
        <a:bodyPr/>
        <a:lstStyle/>
        <a:p>
          <a:endParaRPr lang="es-ES"/>
        </a:p>
      </dgm:t>
    </dgm:pt>
    <dgm:pt modelId="{DA5B60B5-4FED-46E3-989A-9959DAFA42E3}" type="sibTrans" cxnId="{C5D10378-BA4D-4D66-B97D-C4494BDBB806}">
      <dgm:prSet/>
      <dgm:spPr/>
      <dgm:t>
        <a:bodyPr/>
        <a:lstStyle/>
        <a:p>
          <a:endParaRPr lang="es-ES"/>
        </a:p>
      </dgm:t>
    </dgm:pt>
    <dgm:pt modelId="{019165B2-2BB3-4C33-B1A1-DE3BD1D9284B}">
      <dgm:prSet phldrT="[Texto]"/>
      <dgm:spPr/>
      <dgm:t>
        <a:bodyPr/>
        <a:lstStyle/>
        <a:p>
          <a:r>
            <a:rPr lang="es-ES" dirty="0" smtClean="0"/>
            <a:t>Ubicar los espacios en blanco al final del enunciado</a:t>
          </a:r>
          <a:endParaRPr lang="es-ES" dirty="0"/>
        </a:p>
      </dgm:t>
    </dgm:pt>
    <dgm:pt modelId="{18042F38-2AE8-40C5-9517-19B3AE43773B}" type="parTrans" cxnId="{FC830234-DA4B-4CEB-8F3A-331F8ECA8481}">
      <dgm:prSet/>
      <dgm:spPr/>
      <dgm:t>
        <a:bodyPr/>
        <a:lstStyle/>
        <a:p>
          <a:endParaRPr lang="es-ES"/>
        </a:p>
      </dgm:t>
    </dgm:pt>
    <dgm:pt modelId="{AA66D52C-5CB5-494F-9E34-5A6006D37FC2}" type="sibTrans" cxnId="{FC830234-DA4B-4CEB-8F3A-331F8ECA8481}">
      <dgm:prSet/>
      <dgm:spPr/>
      <dgm:t>
        <a:bodyPr/>
        <a:lstStyle/>
        <a:p>
          <a:endParaRPr lang="es-ES"/>
        </a:p>
      </dgm:t>
    </dgm:pt>
    <dgm:pt modelId="{6A498038-1298-4445-B8A8-4CE8E3A957AA}" type="pres">
      <dgm:prSet presAssocID="{D7A01DD2-C820-498D-8E05-648C3DD138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43D2D6E-813C-420A-BE64-672DC1EAC440}" type="pres">
      <dgm:prSet presAssocID="{2D8F1584-BE1E-4097-ABE4-08AADC7DAB1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5A3EA2-ED0D-4CA3-8960-94EDBF51FAB4}" type="pres">
      <dgm:prSet presAssocID="{AD341275-0549-4BEB-99DF-05DEA0432F4A}" presName="sibTrans" presStyleLbl="sibTrans2D1" presStyleIdx="0" presStyleCnt="3"/>
      <dgm:spPr/>
      <dgm:t>
        <a:bodyPr/>
        <a:lstStyle/>
        <a:p>
          <a:endParaRPr lang="es-ES"/>
        </a:p>
      </dgm:t>
    </dgm:pt>
    <dgm:pt modelId="{C1DEA3E6-19BA-4779-A7A4-24B19681A3F2}" type="pres">
      <dgm:prSet presAssocID="{AD341275-0549-4BEB-99DF-05DEA0432F4A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78D0C911-B342-4E9B-B27F-4D138FF48A4D}" type="pres">
      <dgm:prSet presAssocID="{7975173C-6F2E-4147-9FA3-07CE445BE00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BA9AE4-4CA1-45F0-9BFB-F3C457FC3A3D}" type="pres">
      <dgm:prSet presAssocID="{D7CE28BA-79B1-49A1-81BF-3CCF778E44D7}" presName="sibTrans" presStyleLbl="sibTrans2D1" presStyleIdx="1" presStyleCnt="3"/>
      <dgm:spPr/>
      <dgm:t>
        <a:bodyPr/>
        <a:lstStyle/>
        <a:p>
          <a:endParaRPr lang="es-ES"/>
        </a:p>
      </dgm:t>
    </dgm:pt>
    <dgm:pt modelId="{DB244DBE-EE3A-4116-AAA8-AEBB9C8684B2}" type="pres">
      <dgm:prSet presAssocID="{D7CE28BA-79B1-49A1-81BF-3CCF778E44D7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8AE289CD-EBD9-42B7-8C14-80700B792D35}" type="pres">
      <dgm:prSet presAssocID="{6E8BE602-61C4-43B3-92C7-1672A8333DC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2864CD-91BB-4F95-B069-D847A0B71CCE}" type="pres">
      <dgm:prSet presAssocID="{DA5B60B5-4FED-46E3-989A-9959DAFA42E3}" presName="sibTrans" presStyleLbl="sibTrans2D1" presStyleIdx="2" presStyleCnt="3"/>
      <dgm:spPr/>
      <dgm:t>
        <a:bodyPr/>
        <a:lstStyle/>
        <a:p>
          <a:endParaRPr lang="es-ES"/>
        </a:p>
      </dgm:t>
    </dgm:pt>
    <dgm:pt modelId="{BFEAA0D9-497E-4F02-ABD7-36AC6E090303}" type="pres">
      <dgm:prSet presAssocID="{DA5B60B5-4FED-46E3-989A-9959DAFA42E3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DB0CC6CE-251A-47BA-B1B9-A4AFDC23280D}" type="pres">
      <dgm:prSet presAssocID="{019165B2-2BB3-4C33-B1A1-DE3BD1D9284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BD3CD5D-76BA-4220-9FC4-764BF1181466}" srcId="{D7A01DD2-C820-498D-8E05-648C3DD13862}" destId="{7975173C-6F2E-4147-9FA3-07CE445BE004}" srcOrd="1" destOrd="0" parTransId="{E59D3A24-BB6E-4533-89A8-9489C9E372A2}" sibTransId="{D7CE28BA-79B1-49A1-81BF-3CCF778E44D7}"/>
    <dgm:cxn modelId="{A0E42BFC-D14C-42CD-BF1A-95F5D795EBD4}" type="presOf" srcId="{D7CE28BA-79B1-49A1-81BF-3CCF778E44D7}" destId="{9EBA9AE4-4CA1-45F0-9BFB-F3C457FC3A3D}" srcOrd="0" destOrd="0" presId="urn:microsoft.com/office/officeart/2005/8/layout/process5"/>
    <dgm:cxn modelId="{C5D10378-BA4D-4D66-B97D-C4494BDBB806}" srcId="{D7A01DD2-C820-498D-8E05-648C3DD13862}" destId="{6E8BE602-61C4-43B3-92C7-1672A8333DC0}" srcOrd="2" destOrd="0" parTransId="{9479ACEC-B67D-4EE0-B6AA-D88216DBAD62}" sibTransId="{DA5B60B5-4FED-46E3-989A-9959DAFA42E3}"/>
    <dgm:cxn modelId="{C401B0E9-5C15-4A63-9896-8C020BF70822}" type="presOf" srcId="{6E8BE602-61C4-43B3-92C7-1672A8333DC0}" destId="{8AE289CD-EBD9-42B7-8C14-80700B792D35}" srcOrd="0" destOrd="0" presId="urn:microsoft.com/office/officeart/2005/8/layout/process5"/>
    <dgm:cxn modelId="{429C933C-E380-455D-A334-CC17EC801274}" type="presOf" srcId="{DA5B60B5-4FED-46E3-989A-9959DAFA42E3}" destId="{CB2864CD-91BB-4F95-B069-D847A0B71CCE}" srcOrd="0" destOrd="0" presId="urn:microsoft.com/office/officeart/2005/8/layout/process5"/>
    <dgm:cxn modelId="{216642C5-C4FB-4E8B-B73E-3A7FC3611BD1}" type="presOf" srcId="{D7CE28BA-79B1-49A1-81BF-3CCF778E44D7}" destId="{DB244DBE-EE3A-4116-AAA8-AEBB9C8684B2}" srcOrd="1" destOrd="0" presId="urn:microsoft.com/office/officeart/2005/8/layout/process5"/>
    <dgm:cxn modelId="{BB39E91E-CED9-4FE8-BD5F-F96B06851E3C}" type="presOf" srcId="{AD341275-0549-4BEB-99DF-05DEA0432F4A}" destId="{AF5A3EA2-ED0D-4CA3-8960-94EDBF51FAB4}" srcOrd="0" destOrd="0" presId="urn:microsoft.com/office/officeart/2005/8/layout/process5"/>
    <dgm:cxn modelId="{75F1343C-DAD8-4EBF-A4A4-3D5A1F6D028E}" type="presOf" srcId="{7975173C-6F2E-4147-9FA3-07CE445BE004}" destId="{78D0C911-B342-4E9B-B27F-4D138FF48A4D}" srcOrd="0" destOrd="0" presId="urn:microsoft.com/office/officeart/2005/8/layout/process5"/>
    <dgm:cxn modelId="{FC830234-DA4B-4CEB-8F3A-331F8ECA8481}" srcId="{D7A01DD2-C820-498D-8E05-648C3DD13862}" destId="{019165B2-2BB3-4C33-B1A1-DE3BD1D9284B}" srcOrd="3" destOrd="0" parTransId="{18042F38-2AE8-40C5-9517-19B3AE43773B}" sibTransId="{AA66D52C-5CB5-494F-9E34-5A6006D37FC2}"/>
    <dgm:cxn modelId="{7814DFBE-23AC-488F-8F34-733369255F02}" type="presOf" srcId="{DA5B60B5-4FED-46E3-989A-9959DAFA42E3}" destId="{BFEAA0D9-497E-4F02-ABD7-36AC6E090303}" srcOrd="1" destOrd="0" presId="urn:microsoft.com/office/officeart/2005/8/layout/process5"/>
    <dgm:cxn modelId="{5250CC1F-549E-422F-BC31-5F2201CED781}" srcId="{D7A01DD2-C820-498D-8E05-648C3DD13862}" destId="{2D8F1584-BE1E-4097-ABE4-08AADC7DAB10}" srcOrd="0" destOrd="0" parTransId="{1428FB06-3B08-4B2E-AC64-9CCA6B13C201}" sibTransId="{AD341275-0549-4BEB-99DF-05DEA0432F4A}"/>
    <dgm:cxn modelId="{B591F9E9-1903-426C-9DF9-572250BAE1EB}" type="presOf" srcId="{019165B2-2BB3-4C33-B1A1-DE3BD1D9284B}" destId="{DB0CC6CE-251A-47BA-B1B9-A4AFDC23280D}" srcOrd="0" destOrd="0" presId="urn:microsoft.com/office/officeart/2005/8/layout/process5"/>
    <dgm:cxn modelId="{478F1E50-F3C5-493A-8D57-B7B83D2BD7E6}" type="presOf" srcId="{2D8F1584-BE1E-4097-ABE4-08AADC7DAB10}" destId="{B43D2D6E-813C-420A-BE64-672DC1EAC440}" srcOrd="0" destOrd="0" presId="urn:microsoft.com/office/officeart/2005/8/layout/process5"/>
    <dgm:cxn modelId="{6E459C40-15FF-4CED-BCF0-B43B03711BF9}" type="presOf" srcId="{AD341275-0549-4BEB-99DF-05DEA0432F4A}" destId="{C1DEA3E6-19BA-4779-A7A4-24B19681A3F2}" srcOrd="1" destOrd="0" presId="urn:microsoft.com/office/officeart/2005/8/layout/process5"/>
    <dgm:cxn modelId="{1F76603E-C613-461E-9A62-696B6324700D}" type="presOf" srcId="{D7A01DD2-C820-498D-8E05-648C3DD13862}" destId="{6A498038-1298-4445-B8A8-4CE8E3A957AA}" srcOrd="0" destOrd="0" presId="urn:microsoft.com/office/officeart/2005/8/layout/process5"/>
    <dgm:cxn modelId="{6B03D8E1-505E-4D8E-92C1-CCCEF4D05553}" type="presParOf" srcId="{6A498038-1298-4445-B8A8-4CE8E3A957AA}" destId="{B43D2D6E-813C-420A-BE64-672DC1EAC440}" srcOrd="0" destOrd="0" presId="urn:microsoft.com/office/officeart/2005/8/layout/process5"/>
    <dgm:cxn modelId="{8F55328D-852F-4536-9B9F-AD3145DD750D}" type="presParOf" srcId="{6A498038-1298-4445-B8A8-4CE8E3A957AA}" destId="{AF5A3EA2-ED0D-4CA3-8960-94EDBF51FAB4}" srcOrd="1" destOrd="0" presId="urn:microsoft.com/office/officeart/2005/8/layout/process5"/>
    <dgm:cxn modelId="{B3738BD5-77A1-44A6-BB99-EF5A33CF26DA}" type="presParOf" srcId="{AF5A3EA2-ED0D-4CA3-8960-94EDBF51FAB4}" destId="{C1DEA3E6-19BA-4779-A7A4-24B19681A3F2}" srcOrd="0" destOrd="0" presId="urn:microsoft.com/office/officeart/2005/8/layout/process5"/>
    <dgm:cxn modelId="{50CA64BF-B4AC-4594-A592-912272DB2C5B}" type="presParOf" srcId="{6A498038-1298-4445-B8A8-4CE8E3A957AA}" destId="{78D0C911-B342-4E9B-B27F-4D138FF48A4D}" srcOrd="2" destOrd="0" presId="urn:microsoft.com/office/officeart/2005/8/layout/process5"/>
    <dgm:cxn modelId="{38DEE97A-32E4-4E47-9D70-9276849C9370}" type="presParOf" srcId="{6A498038-1298-4445-B8A8-4CE8E3A957AA}" destId="{9EBA9AE4-4CA1-45F0-9BFB-F3C457FC3A3D}" srcOrd="3" destOrd="0" presId="urn:microsoft.com/office/officeart/2005/8/layout/process5"/>
    <dgm:cxn modelId="{225E5105-AB94-4B1C-BEED-C0B5D65C6F8E}" type="presParOf" srcId="{9EBA9AE4-4CA1-45F0-9BFB-F3C457FC3A3D}" destId="{DB244DBE-EE3A-4116-AAA8-AEBB9C8684B2}" srcOrd="0" destOrd="0" presId="urn:microsoft.com/office/officeart/2005/8/layout/process5"/>
    <dgm:cxn modelId="{13BC6BDE-389F-4142-A6EB-CC73ECB44E27}" type="presParOf" srcId="{6A498038-1298-4445-B8A8-4CE8E3A957AA}" destId="{8AE289CD-EBD9-42B7-8C14-80700B792D35}" srcOrd="4" destOrd="0" presId="urn:microsoft.com/office/officeart/2005/8/layout/process5"/>
    <dgm:cxn modelId="{9B0C634D-8DB5-46F2-AF24-4288F16BD23F}" type="presParOf" srcId="{6A498038-1298-4445-B8A8-4CE8E3A957AA}" destId="{CB2864CD-91BB-4F95-B069-D847A0B71CCE}" srcOrd="5" destOrd="0" presId="urn:microsoft.com/office/officeart/2005/8/layout/process5"/>
    <dgm:cxn modelId="{C6082B67-880D-4356-AA68-4CF3DE05A4D7}" type="presParOf" srcId="{CB2864CD-91BB-4F95-B069-D847A0B71CCE}" destId="{BFEAA0D9-497E-4F02-ABD7-36AC6E090303}" srcOrd="0" destOrd="0" presId="urn:microsoft.com/office/officeart/2005/8/layout/process5"/>
    <dgm:cxn modelId="{621C553B-A3AB-4F55-BEA8-6DA8BE932C59}" type="presParOf" srcId="{6A498038-1298-4445-B8A8-4CE8E3A957AA}" destId="{DB0CC6CE-251A-47BA-B1B9-A4AFDC23280D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0BB7EB-51BB-4D3D-81E7-B33CE12A9E9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09C4AF3-9EE4-4BDC-B7C3-D0ECCB728C9B}">
      <dgm:prSet phldrT="[Texto]"/>
      <dgm:spPr/>
      <dgm:t>
        <a:bodyPr/>
        <a:lstStyle/>
        <a:p>
          <a:r>
            <a:rPr lang="es-ES" dirty="0" smtClean="0"/>
            <a:t>Respuestas</a:t>
          </a:r>
          <a:endParaRPr lang="es-ES" dirty="0"/>
        </a:p>
      </dgm:t>
    </dgm:pt>
    <dgm:pt modelId="{A5B5066D-3CA1-4E6B-B6FA-2EA548BA517D}" type="parTrans" cxnId="{8F3A9994-0785-41B0-A040-5FF4D56D9CDD}">
      <dgm:prSet/>
      <dgm:spPr/>
      <dgm:t>
        <a:bodyPr/>
        <a:lstStyle/>
        <a:p>
          <a:endParaRPr lang="es-ES"/>
        </a:p>
      </dgm:t>
    </dgm:pt>
    <dgm:pt modelId="{1976B7E3-CFE4-4C04-A9E2-A114F11E1A65}" type="sibTrans" cxnId="{8F3A9994-0785-41B0-A040-5FF4D56D9CDD}">
      <dgm:prSet/>
      <dgm:spPr/>
      <dgm:t>
        <a:bodyPr/>
        <a:lstStyle/>
        <a:p>
          <a:endParaRPr lang="es-ES"/>
        </a:p>
      </dgm:t>
    </dgm:pt>
    <dgm:pt modelId="{92827D9D-B31D-48C2-8EC1-44C69DA8A3C1}">
      <dgm:prSet phldrT="[Texto]"/>
      <dgm:spPr/>
      <dgm:t>
        <a:bodyPr/>
        <a:lstStyle/>
        <a:p>
          <a:r>
            <a:rPr lang="es-ES" dirty="0" smtClean="0"/>
            <a:t>Se refiere a si la respuesta es parcial o totalmente correcta. Se recomienda, como norma, calificar de buenas sólo las respuestas totalmente correctas.</a:t>
          </a:r>
          <a:endParaRPr lang="es-ES" dirty="0"/>
        </a:p>
      </dgm:t>
    </dgm:pt>
    <dgm:pt modelId="{1F78CE44-3E00-47B6-9009-F02B5F3FBCA7}" type="parTrans" cxnId="{8541F006-E287-4CB8-8B0B-CB6991A20C72}">
      <dgm:prSet/>
      <dgm:spPr/>
      <dgm:t>
        <a:bodyPr/>
        <a:lstStyle/>
        <a:p>
          <a:endParaRPr lang="es-ES"/>
        </a:p>
      </dgm:t>
    </dgm:pt>
    <dgm:pt modelId="{39DD3D44-3816-4E63-B040-8C7CA26C262E}" type="sibTrans" cxnId="{8541F006-E287-4CB8-8B0B-CB6991A20C72}">
      <dgm:prSet/>
      <dgm:spPr/>
      <dgm:t>
        <a:bodyPr/>
        <a:lstStyle/>
        <a:p>
          <a:endParaRPr lang="es-ES"/>
        </a:p>
      </dgm:t>
    </dgm:pt>
    <dgm:pt modelId="{0CEFBC63-1806-4F57-BC9D-928F9EC3EDCB}">
      <dgm:prSet phldrT="[Texto]"/>
      <dgm:spPr/>
      <dgm:t>
        <a:bodyPr/>
        <a:lstStyle/>
        <a:p>
          <a:r>
            <a:rPr lang="es-ES" dirty="0" smtClean="0"/>
            <a:t>Parciales</a:t>
          </a:r>
          <a:endParaRPr lang="es-ES" dirty="0"/>
        </a:p>
      </dgm:t>
    </dgm:pt>
    <dgm:pt modelId="{7381FDAE-FCF1-4552-8C54-D4FCD89DC723}" type="parTrans" cxnId="{B62A34D9-2BBB-4012-B80A-98918FB6B99D}">
      <dgm:prSet/>
      <dgm:spPr/>
      <dgm:t>
        <a:bodyPr/>
        <a:lstStyle/>
        <a:p>
          <a:endParaRPr lang="es-ES"/>
        </a:p>
      </dgm:t>
    </dgm:pt>
    <dgm:pt modelId="{54CFDD1F-B97F-4518-AD0F-A14B98A9321A}" type="sibTrans" cxnId="{B62A34D9-2BBB-4012-B80A-98918FB6B99D}">
      <dgm:prSet/>
      <dgm:spPr/>
      <dgm:t>
        <a:bodyPr/>
        <a:lstStyle/>
        <a:p>
          <a:endParaRPr lang="es-ES"/>
        </a:p>
      </dgm:t>
    </dgm:pt>
    <dgm:pt modelId="{0D8EE7C1-F05D-4B15-A421-C16A60455D70}">
      <dgm:prSet phldrT="[Texto]"/>
      <dgm:spPr/>
      <dgm:t>
        <a:bodyPr/>
        <a:lstStyle/>
        <a:p>
          <a:r>
            <a:rPr lang="es-ES" dirty="0" smtClean="0"/>
            <a:t>En algunas ocasiones a juicio del maestro, también se aceptan las respuestas parciales, en cuyo caso reciben menos puntos.</a:t>
          </a:r>
          <a:endParaRPr lang="es-ES" dirty="0"/>
        </a:p>
      </dgm:t>
    </dgm:pt>
    <dgm:pt modelId="{96E8284F-0250-4BCC-8E0D-541011AF885E}" type="parTrans" cxnId="{0D05AD14-3C04-4546-9137-FA4E0FC66685}">
      <dgm:prSet/>
      <dgm:spPr/>
      <dgm:t>
        <a:bodyPr/>
        <a:lstStyle/>
        <a:p>
          <a:endParaRPr lang="es-ES"/>
        </a:p>
      </dgm:t>
    </dgm:pt>
    <dgm:pt modelId="{83F07837-82B0-403C-9270-9F0FEBCEA682}" type="sibTrans" cxnId="{0D05AD14-3C04-4546-9137-FA4E0FC66685}">
      <dgm:prSet/>
      <dgm:spPr/>
      <dgm:t>
        <a:bodyPr/>
        <a:lstStyle/>
        <a:p>
          <a:endParaRPr lang="es-ES"/>
        </a:p>
      </dgm:t>
    </dgm:pt>
    <dgm:pt modelId="{F988A7F4-2C1E-449F-85D2-AF3A28361B26}" type="pres">
      <dgm:prSet presAssocID="{540BB7EB-51BB-4D3D-81E7-B33CE12A9E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65B0955-E03E-4681-BA0F-CF3909FEB1D4}" type="pres">
      <dgm:prSet presAssocID="{009C4AF3-9EE4-4BDC-B7C3-D0ECCB728C9B}" presName="linNode" presStyleCnt="0"/>
      <dgm:spPr/>
    </dgm:pt>
    <dgm:pt modelId="{A36A57D6-51B7-4989-A89F-0A081654142E}" type="pres">
      <dgm:prSet presAssocID="{009C4AF3-9EE4-4BDC-B7C3-D0ECCB728C9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A1D2CF-F06A-48DF-848F-BA2DCBCE8824}" type="pres">
      <dgm:prSet presAssocID="{009C4AF3-9EE4-4BDC-B7C3-D0ECCB728C9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4086E4-E5AC-4441-AEE2-449C0DD4DFD7}" type="pres">
      <dgm:prSet presAssocID="{1976B7E3-CFE4-4C04-A9E2-A114F11E1A65}" presName="sp" presStyleCnt="0"/>
      <dgm:spPr/>
    </dgm:pt>
    <dgm:pt modelId="{D6ED215A-7726-48E4-8059-BF72C5409BBF}" type="pres">
      <dgm:prSet presAssocID="{0CEFBC63-1806-4F57-BC9D-928F9EC3EDCB}" presName="linNode" presStyleCnt="0"/>
      <dgm:spPr/>
    </dgm:pt>
    <dgm:pt modelId="{1DBE79C9-308B-43E7-B995-81686EBD321E}" type="pres">
      <dgm:prSet presAssocID="{0CEFBC63-1806-4F57-BC9D-928F9EC3EDC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F5EE4C-555E-4DD4-BCEE-825289143816}" type="pres">
      <dgm:prSet presAssocID="{0CEFBC63-1806-4F57-BC9D-928F9EC3EDC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541F006-E287-4CB8-8B0B-CB6991A20C72}" srcId="{009C4AF3-9EE4-4BDC-B7C3-D0ECCB728C9B}" destId="{92827D9D-B31D-48C2-8EC1-44C69DA8A3C1}" srcOrd="0" destOrd="0" parTransId="{1F78CE44-3E00-47B6-9009-F02B5F3FBCA7}" sibTransId="{39DD3D44-3816-4E63-B040-8C7CA26C262E}"/>
    <dgm:cxn modelId="{87192462-386D-4104-9A89-03CA1D31282A}" type="presOf" srcId="{540BB7EB-51BB-4D3D-81E7-B33CE12A9E94}" destId="{F988A7F4-2C1E-449F-85D2-AF3A28361B26}" srcOrd="0" destOrd="0" presId="urn:microsoft.com/office/officeart/2005/8/layout/vList5"/>
    <dgm:cxn modelId="{B62A34D9-2BBB-4012-B80A-98918FB6B99D}" srcId="{540BB7EB-51BB-4D3D-81E7-B33CE12A9E94}" destId="{0CEFBC63-1806-4F57-BC9D-928F9EC3EDCB}" srcOrd="1" destOrd="0" parTransId="{7381FDAE-FCF1-4552-8C54-D4FCD89DC723}" sibTransId="{54CFDD1F-B97F-4518-AD0F-A14B98A9321A}"/>
    <dgm:cxn modelId="{3D1E0849-248F-4F6C-950C-A943F5FB2606}" type="presOf" srcId="{0D8EE7C1-F05D-4B15-A421-C16A60455D70}" destId="{B3F5EE4C-555E-4DD4-BCEE-825289143816}" srcOrd="0" destOrd="0" presId="urn:microsoft.com/office/officeart/2005/8/layout/vList5"/>
    <dgm:cxn modelId="{32207758-3530-4E82-A6B0-2D9C95EC7352}" type="presOf" srcId="{0CEFBC63-1806-4F57-BC9D-928F9EC3EDCB}" destId="{1DBE79C9-308B-43E7-B995-81686EBD321E}" srcOrd="0" destOrd="0" presId="urn:microsoft.com/office/officeart/2005/8/layout/vList5"/>
    <dgm:cxn modelId="{073A8AF6-E24B-44C8-8FCE-3BF0779D11C9}" type="presOf" srcId="{009C4AF3-9EE4-4BDC-B7C3-D0ECCB728C9B}" destId="{A36A57D6-51B7-4989-A89F-0A081654142E}" srcOrd="0" destOrd="0" presId="urn:microsoft.com/office/officeart/2005/8/layout/vList5"/>
    <dgm:cxn modelId="{0D05AD14-3C04-4546-9137-FA4E0FC66685}" srcId="{0CEFBC63-1806-4F57-BC9D-928F9EC3EDCB}" destId="{0D8EE7C1-F05D-4B15-A421-C16A60455D70}" srcOrd="0" destOrd="0" parTransId="{96E8284F-0250-4BCC-8E0D-541011AF885E}" sibTransId="{83F07837-82B0-403C-9270-9F0FEBCEA682}"/>
    <dgm:cxn modelId="{478D9BA3-5D1E-4EA9-8D20-4593E2C8D6FC}" type="presOf" srcId="{92827D9D-B31D-48C2-8EC1-44C69DA8A3C1}" destId="{48A1D2CF-F06A-48DF-848F-BA2DCBCE8824}" srcOrd="0" destOrd="0" presId="urn:microsoft.com/office/officeart/2005/8/layout/vList5"/>
    <dgm:cxn modelId="{8F3A9994-0785-41B0-A040-5FF4D56D9CDD}" srcId="{540BB7EB-51BB-4D3D-81E7-B33CE12A9E94}" destId="{009C4AF3-9EE4-4BDC-B7C3-D0ECCB728C9B}" srcOrd="0" destOrd="0" parTransId="{A5B5066D-3CA1-4E6B-B6FA-2EA548BA517D}" sibTransId="{1976B7E3-CFE4-4C04-A9E2-A114F11E1A65}"/>
    <dgm:cxn modelId="{50EC6D80-9621-4739-8ABF-1686DFED53E6}" type="presParOf" srcId="{F988A7F4-2C1E-449F-85D2-AF3A28361B26}" destId="{965B0955-E03E-4681-BA0F-CF3909FEB1D4}" srcOrd="0" destOrd="0" presId="urn:microsoft.com/office/officeart/2005/8/layout/vList5"/>
    <dgm:cxn modelId="{95A0E770-FD87-453C-858E-296DC9030288}" type="presParOf" srcId="{965B0955-E03E-4681-BA0F-CF3909FEB1D4}" destId="{A36A57D6-51B7-4989-A89F-0A081654142E}" srcOrd="0" destOrd="0" presId="urn:microsoft.com/office/officeart/2005/8/layout/vList5"/>
    <dgm:cxn modelId="{E1570879-16C0-48E7-A384-52A830127A93}" type="presParOf" srcId="{965B0955-E03E-4681-BA0F-CF3909FEB1D4}" destId="{48A1D2CF-F06A-48DF-848F-BA2DCBCE8824}" srcOrd="1" destOrd="0" presId="urn:microsoft.com/office/officeart/2005/8/layout/vList5"/>
    <dgm:cxn modelId="{A6ED59CC-DEF2-48EA-938C-D9033A7ABB67}" type="presParOf" srcId="{F988A7F4-2C1E-449F-85D2-AF3A28361B26}" destId="{E04086E4-E5AC-4441-AEE2-449C0DD4DFD7}" srcOrd="1" destOrd="0" presId="urn:microsoft.com/office/officeart/2005/8/layout/vList5"/>
    <dgm:cxn modelId="{757B1BD5-9365-4240-8F96-E95F7926FF27}" type="presParOf" srcId="{F988A7F4-2C1E-449F-85D2-AF3A28361B26}" destId="{D6ED215A-7726-48E4-8059-BF72C5409BBF}" srcOrd="2" destOrd="0" presId="urn:microsoft.com/office/officeart/2005/8/layout/vList5"/>
    <dgm:cxn modelId="{030F00B2-699D-470D-B871-A9668E8E6AC4}" type="presParOf" srcId="{D6ED215A-7726-48E4-8059-BF72C5409BBF}" destId="{1DBE79C9-308B-43E7-B995-81686EBD321E}" srcOrd="0" destOrd="0" presId="urn:microsoft.com/office/officeart/2005/8/layout/vList5"/>
    <dgm:cxn modelId="{EACDCCBE-608E-417F-87F6-17B169BD2DA0}" type="presParOf" srcId="{D6ED215A-7726-48E4-8059-BF72C5409BBF}" destId="{B3F5EE4C-555E-4DD4-BCEE-82528914381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7F4E39-4BA7-46EB-873B-0B909E3B9A6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C6A8F3-017E-4F6A-A89C-B41045D87356}">
      <dgm:prSet phldrT="[Texto]"/>
      <dgm:spPr/>
      <dgm:t>
        <a:bodyPr/>
        <a:lstStyle/>
        <a:p>
          <a:r>
            <a:rPr lang="es-ES" dirty="0" smtClean="0"/>
            <a:t>Ideas Clave</a:t>
          </a:r>
          <a:endParaRPr lang="es-ES" dirty="0"/>
        </a:p>
      </dgm:t>
    </dgm:pt>
    <dgm:pt modelId="{98B1847D-C0E0-48A1-83C4-306D16EFF5F0}" type="parTrans" cxnId="{4DBF9D21-F980-41F9-BA6E-84E6BAEE6DB7}">
      <dgm:prSet/>
      <dgm:spPr/>
      <dgm:t>
        <a:bodyPr/>
        <a:lstStyle/>
        <a:p>
          <a:endParaRPr lang="es-ES"/>
        </a:p>
      </dgm:t>
    </dgm:pt>
    <dgm:pt modelId="{46789E2C-C027-4906-9574-F61F4874EA83}" type="sibTrans" cxnId="{4DBF9D21-F980-41F9-BA6E-84E6BAEE6DB7}">
      <dgm:prSet/>
      <dgm:spPr/>
      <dgm:t>
        <a:bodyPr/>
        <a:lstStyle/>
        <a:p>
          <a:endParaRPr lang="es-ES"/>
        </a:p>
      </dgm:t>
    </dgm:pt>
    <dgm:pt modelId="{701B7DED-7AEC-4D80-8273-7AAD34DF64AD}">
      <dgm:prSet phldrT="[Texto]"/>
      <dgm:spPr/>
      <dgm:t>
        <a:bodyPr/>
        <a:lstStyle/>
        <a:p>
          <a:r>
            <a:rPr lang="es-ES" dirty="0" smtClean="0"/>
            <a:t>Se alude a la importancia de la idea clave o esencial que evalúa cada pregunta  recibe mayor puntuación.</a:t>
          </a:r>
          <a:endParaRPr lang="es-ES" dirty="0"/>
        </a:p>
      </dgm:t>
    </dgm:pt>
    <dgm:pt modelId="{B89095D9-A503-4AEA-B449-FFCEA0022318}" type="parTrans" cxnId="{74E310AC-9384-426D-83FC-0518F4A23E84}">
      <dgm:prSet/>
      <dgm:spPr/>
      <dgm:t>
        <a:bodyPr/>
        <a:lstStyle/>
        <a:p>
          <a:endParaRPr lang="es-ES"/>
        </a:p>
      </dgm:t>
    </dgm:pt>
    <dgm:pt modelId="{04AF0B71-9A2F-4D97-BF82-EAD28A37A5CF}" type="sibTrans" cxnId="{74E310AC-9384-426D-83FC-0518F4A23E84}">
      <dgm:prSet/>
      <dgm:spPr/>
      <dgm:t>
        <a:bodyPr/>
        <a:lstStyle/>
        <a:p>
          <a:endParaRPr lang="es-ES"/>
        </a:p>
      </dgm:t>
    </dgm:pt>
    <dgm:pt modelId="{D7D0AED0-1F22-4CF3-98AD-484AD4EC6029}">
      <dgm:prSet phldrT="[Texto]"/>
      <dgm:spPr/>
      <dgm:t>
        <a:bodyPr/>
        <a:lstStyle/>
        <a:p>
          <a:r>
            <a:rPr lang="es-ES" dirty="0" smtClean="0"/>
            <a:t>Secundarias</a:t>
          </a:r>
          <a:endParaRPr lang="es-ES" dirty="0"/>
        </a:p>
      </dgm:t>
    </dgm:pt>
    <dgm:pt modelId="{625E9429-6C39-4454-A100-0531EECD1AFE}" type="parTrans" cxnId="{4BB34268-2D4D-4FBC-9C14-C58A538016D2}">
      <dgm:prSet/>
      <dgm:spPr/>
      <dgm:t>
        <a:bodyPr/>
        <a:lstStyle/>
        <a:p>
          <a:endParaRPr lang="es-ES"/>
        </a:p>
      </dgm:t>
    </dgm:pt>
    <dgm:pt modelId="{EDBD99B3-1350-4072-B83E-72D27639AAA9}" type="sibTrans" cxnId="{4BB34268-2D4D-4FBC-9C14-C58A538016D2}">
      <dgm:prSet/>
      <dgm:spPr/>
      <dgm:t>
        <a:bodyPr/>
        <a:lstStyle/>
        <a:p>
          <a:endParaRPr lang="es-ES"/>
        </a:p>
      </dgm:t>
    </dgm:pt>
    <dgm:pt modelId="{BD1F2EDA-E423-4EEE-88CF-13BA13BFF10C}">
      <dgm:prSet phldrT="[Texto]"/>
      <dgm:spPr/>
      <dgm:t>
        <a:bodyPr/>
        <a:lstStyle/>
        <a:p>
          <a:r>
            <a:rPr lang="es-ES" dirty="0" smtClean="0"/>
            <a:t>Las preguntas que revisan aspectos secundarios reciben menos puntos.</a:t>
          </a:r>
          <a:endParaRPr lang="es-ES" dirty="0"/>
        </a:p>
      </dgm:t>
    </dgm:pt>
    <dgm:pt modelId="{AB53249B-F727-4A01-8567-7CF69F3A64B5}" type="parTrans" cxnId="{6745F6A2-07EF-4CDB-AD75-476217654249}">
      <dgm:prSet/>
      <dgm:spPr/>
      <dgm:t>
        <a:bodyPr/>
        <a:lstStyle/>
        <a:p>
          <a:endParaRPr lang="es-ES"/>
        </a:p>
      </dgm:t>
    </dgm:pt>
    <dgm:pt modelId="{DFB8B47E-0CB6-4EB6-9C2B-4678B740E919}" type="sibTrans" cxnId="{6745F6A2-07EF-4CDB-AD75-476217654249}">
      <dgm:prSet/>
      <dgm:spPr/>
      <dgm:t>
        <a:bodyPr/>
        <a:lstStyle/>
        <a:p>
          <a:endParaRPr lang="es-ES"/>
        </a:p>
      </dgm:t>
    </dgm:pt>
    <dgm:pt modelId="{700AEA2F-DFDF-409A-A101-B3B87949AC80}" type="pres">
      <dgm:prSet presAssocID="{8C7F4E39-4BA7-46EB-873B-0B909E3B9A6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36E2848-D854-4C14-B347-BC9A6B3BC555}" type="pres">
      <dgm:prSet presAssocID="{20C6A8F3-017E-4F6A-A89C-B41045D87356}" presName="linNode" presStyleCnt="0"/>
      <dgm:spPr/>
    </dgm:pt>
    <dgm:pt modelId="{4ED83B7B-3DF9-440C-80BD-B79C584642AA}" type="pres">
      <dgm:prSet presAssocID="{20C6A8F3-017E-4F6A-A89C-B41045D87356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F3A25E-C5A3-4749-9D6C-6564486FA5BD}" type="pres">
      <dgm:prSet presAssocID="{20C6A8F3-017E-4F6A-A89C-B41045D87356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1DDDEB-5CE5-4DC4-B035-C184A0CF556A}" type="pres">
      <dgm:prSet presAssocID="{46789E2C-C027-4906-9574-F61F4874EA83}" presName="spacing" presStyleCnt="0"/>
      <dgm:spPr/>
    </dgm:pt>
    <dgm:pt modelId="{AC5A3AE0-047B-4EF0-AA88-907B9BBE3E67}" type="pres">
      <dgm:prSet presAssocID="{D7D0AED0-1F22-4CF3-98AD-484AD4EC6029}" presName="linNode" presStyleCnt="0"/>
      <dgm:spPr/>
    </dgm:pt>
    <dgm:pt modelId="{7B55D93D-80C4-421A-AC67-704E939B20BC}" type="pres">
      <dgm:prSet presAssocID="{D7D0AED0-1F22-4CF3-98AD-484AD4EC602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367F4A-F536-4419-B9AD-560998BD6669}" type="pres">
      <dgm:prSet presAssocID="{D7D0AED0-1F22-4CF3-98AD-484AD4EC602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DBF9D21-F980-41F9-BA6E-84E6BAEE6DB7}" srcId="{8C7F4E39-4BA7-46EB-873B-0B909E3B9A67}" destId="{20C6A8F3-017E-4F6A-A89C-B41045D87356}" srcOrd="0" destOrd="0" parTransId="{98B1847D-C0E0-48A1-83C4-306D16EFF5F0}" sibTransId="{46789E2C-C027-4906-9574-F61F4874EA83}"/>
    <dgm:cxn modelId="{6745F6A2-07EF-4CDB-AD75-476217654249}" srcId="{D7D0AED0-1F22-4CF3-98AD-484AD4EC6029}" destId="{BD1F2EDA-E423-4EEE-88CF-13BA13BFF10C}" srcOrd="0" destOrd="0" parTransId="{AB53249B-F727-4A01-8567-7CF69F3A64B5}" sibTransId="{DFB8B47E-0CB6-4EB6-9C2B-4678B740E919}"/>
    <dgm:cxn modelId="{C2D756E7-49DC-44C8-93E0-6D66DF18DEFF}" type="presOf" srcId="{BD1F2EDA-E423-4EEE-88CF-13BA13BFF10C}" destId="{DF367F4A-F536-4419-B9AD-560998BD6669}" srcOrd="0" destOrd="0" presId="urn:microsoft.com/office/officeart/2005/8/layout/vList6"/>
    <dgm:cxn modelId="{4BB34268-2D4D-4FBC-9C14-C58A538016D2}" srcId="{8C7F4E39-4BA7-46EB-873B-0B909E3B9A67}" destId="{D7D0AED0-1F22-4CF3-98AD-484AD4EC6029}" srcOrd="1" destOrd="0" parTransId="{625E9429-6C39-4454-A100-0531EECD1AFE}" sibTransId="{EDBD99B3-1350-4072-B83E-72D27639AAA9}"/>
    <dgm:cxn modelId="{74E310AC-9384-426D-83FC-0518F4A23E84}" srcId="{20C6A8F3-017E-4F6A-A89C-B41045D87356}" destId="{701B7DED-7AEC-4D80-8273-7AAD34DF64AD}" srcOrd="0" destOrd="0" parTransId="{B89095D9-A503-4AEA-B449-FFCEA0022318}" sibTransId="{04AF0B71-9A2F-4D97-BF82-EAD28A37A5CF}"/>
    <dgm:cxn modelId="{D75DC4D4-0673-4AD5-8E84-DD717FAC67EA}" type="presOf" srcId="{701B7DED-7AEC-4D80-8273-7AAD34DF64AD}" destId="{F3F3A25E-C5A3-4749-9D6C-6564486FA5BD}" srcOrd="0" destOrd="0" presId="urn:microsoft.com/office/officeart/2005/8/layout/vList6"/>
    <dgm:cxn modelId="{F45B6E78-287B-409C-AD74-7E98C75045DC}" type="presOf" srcId="{20C6A8F3-017E-4F6A-A89C-B41045D87356}" destId="{4ED83B7B-3DF9-440C-80BD-B79C584642AA}" srcOrd="0" destOrd="0" presId="urn:microsoft.com/office/officeart/2005/8/layout/vList6"/>
    <dgm:cxn modelId="{E9BECF9E-2B4D-4DED-BB79-7092A56A77AF}" type="presOf" srcId="{8C7F4E39-4BA7-46EB-873B-0B909E3B9A67}" destId="{700AEA2F-DFDF-409A-A101-B3B87949AC80}" srcOrd="0" destOrd="0" presId="urn:microsoft.com/office/officeart/2005/8/layout/vList6"/>
    <dgm:cxn modelId="{17EF1A88-C262-4682-A75E-293FFAEC4342}" type="presOf" srcId="{D7D0AED0-1F22-4CF3-98AD-484AD4EC6029}" destId="{7B55D93D-80C4-421A-AC67-704E939B20BC}" srcOrd="0" destOrd="0" presId="urn:microsoft.com/office/officeart/2005/8/layout/vList6"/>
    <dgm:cxn modelId="{8855C5B3-4E52-4C4F-9A28-0F60569C1F22}" type="presParOf" srcId="{700AEA2F-DFDF-409A-A101-B3B87949AC80}" destId="{F36E2848-D854-4C14-B347-BC9A6B3BC555}" srcOrd="0" destOrd="0" presId="urn:microsoft.com/office/officeart/2005/8/layout/vList6"/>
    <dgm:cxn modelId="{3D826B07-B216-4EF6-BC29-6382F45735BD}" type="presParOf" srcId="{F36E2848-D854-4C14-B347-BC9A6B3BC555}" destId="{4ED83B7B-3DF9-440C-80BD-B79C584642AA}" srcOrd="0" destOrd="0" presId="urn:microsoft.com/office/officeart/2005/8/layout/vList6"/>
    <dgm:cxn modelId="{80633E1A-E47B-4CED-9A3E-F4CF747CCC62}" type="presParOf" srcId="{F36E2848-D854-4C14-B347-BC9A6B3BC555}" destId="{F3F3A25E-C5A3-4749-9D6C-6564486FA5BD}" srcOrd="1" destOrd="0" presId="urn:microsoft.com/office/officeart/2005/8/layout/vList6"/>
    <dgm:cxn modelId="{6D60A687-DF68-4A3C-8031-7E243206F31A}" type="presParOf" srcId="{700AEA2F-DFDF-409A-A101-B3B87949AC80}" destId="{EA1DDDEB-5CE5-4DC4-B035-C184A0CF556A}" srcOrd="1" destOrd="0" presId="urn:microsoft.com/office/officeart/2005/8/layout/vList6"/>
    <dgm:cxn modelId="{C3847144-7D56-40B0-8ECC-4C8F47E6FD81}" type="presParOf" srcId="{700AEA2F-DFDF-409A-A101-B3B87949AC80}" destId="{AC5A3AE0-047B-4EF0-AA88-907B9BBE3E67}" srcOrd="2" destOrd="0" presId="urn:microsoft.com/office/officeart/2005/8/layout/vList6"/>
    <dgm:cxn modelId="{AA7468BF-12B5-4AD6-8E6E-93ECF5653821}" type="presParOf" srcId="{AC5A3AE0-047B-4EF0-AA88-907B9BBE3E67}" destId="{7B55D93D-80C4-421A-AC67-704E939B20BC}" srcOrd="0" destOrd="0" presId="urn:microsoft.com/office/officeart/2005/8/layout/vList6"/>
    <dgm:cxn modelId="{B2D910F5-CD8D-44CE-B615-C43FD10A4F9A}" type="presParOf" srcId="{AC5A3AE0-047B-4EF0-AA88-907B9BBE3E67}" destId="{DF367F4A-F536-4419-B9AD-560998BD666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035D70-9B33-4213-8080-C20A9A8FECB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ABC30C-E1AD-48D9-A7B0-0ECB8BC0A6F6}">
      <dgm:prSet phldrT="[Texto]"/>
      <dgm:spPr/>
      <dgm:t>
        <a:bodyPr/>
        <a:lstStyle/>
        <a:p>
          <a:r>
            <a:rPr lang="es-ES" dirty="0" smtClean="0"/>
            <a:t>Proceso al responder</a:t>
          </a:r>
          <a:endParaRPr lang="es-ES" dirty="0"/>
        </a:p>
      </dgm:t>
    </dgm:pt>
    <dgm:pt modelId="{53E5DBA0-F27E-4D9C-9883-3C89CDA95E8D}" type="parTrans" cxnId="{DAD46B8C-DB4D-4697-AF9C-740EF98FD54E}">
      <dgm:prSet/>
      <dgm:spPr/>
      <dgm:t>
        <a:bodyPr/>
        <a:lstStyle/>
        <a:p>
          <a:endParaRPr lang="es-ES"/>
        </a:p>
      </dgm:t>
    </dgm:pt>
    <dgm:pt modelId="{43F48986-09C8-4A5B-B365-ECC0C6ACEE28}" type="sibTrans" cxnId="{DAD46B8C-DB4D-4697-AF9C-740EF98FD54E}">
      <dgm:prSet/>
      <dgm:spPr/>
      <dgm:t>
        <a:bodyPr/>
        <a:lstStyle/>
        <a:p>
          <a:endParaRPr lang="es-ES"/>
        </a:p>
      </dgm:t>
    </dgm:pt>
    <dgm:pt modelId="{2A220E59-F8A2-42AC-BDE5-36D0A9A6BF0A}">
      <dgm:prSet phldrT="[Texto]"/>
      <dgm:spPr/>
      <dgm:t>
        <a:bodyPr/>
        <a:lstStyle/>
        <a:p>
          <a:r>
            <a:rPr lang="es-ES" dirty="0" smtClean="0"/>
            <a:t>La forma en cómo se plantea la pregunta, marca la forma que debe tomar la respuesta. Algunas preguntas que necesitan que el alumno sólo repita o reconozca la idea clave o que proporcione ejemplos de ellas. </a:t>
          </a:r>
        </a:p>
        <a:p>
          <a:r>
            <a:rPr lang="es-ES" dirty="0" smtClean="0"/>
            <a:t>Resulta más difícil cuestionar o relacionar una idea que simplemente repetirla y, por ello, mientras más sea el proceso requerido para responder, mayor puntuación tendrá la pregunta.</a:t>
          </a:r>
          <a:endParaRPr lang="es-ES" dirty="0"/>
        </a:p>
      </dgm:t>
    </dgm:pt>
    <dgm:pt modelId="{9FFD6818-95F5-4C99-A4F6-1087CF8E647B}" type="parTrans" cxnId="{3EBC6F17-0EB7-4491-B42A-D9ACCE4BCEC3}">
      <dgm:prSet/>
      <dgm:spPr/>
      <dgm:t>
        <a:bodyPr/>
        <a:lstStyle/>
        <a:p>
          <a:endParaRPr lang="es-ES"/>
        </a:p>
      </dgm:t>
    </dgm:pt>
    <dgm:pt modelId="{E99F474D-85EB-49CE-A4C4-8AD965979F94}" type="sibTrans" cxnId="{3EBC6F17-0EB7-4491-B42A-D9ACCE4BCEC3}">
      <dgm:prSet/>
      <dgm:spPr/>
      <dgm:t>
        <a:bodyPr/>
        <a:lstStyle/>
        <a:p>
          <a:endParaRPr lang="es-ES"/>
        </a:p>
      </dgm:t>
    </dgm:pt>
    <dgm:pt modelId="{26F63B85-529D-4EE3-B0E1-C3C01C7EB023}" type="pres">
      <dgm:prSet presAssocID="{5D035D70-9B33-4213-8080-C20A9A8FECB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A8A07F1-11E5-46B8-8381-797CA3A494DD}" type="pres">
      <dgm:prSet presAssocID="{18ABC30C-E1AD-48D9-A7B0-0ECB8BC0A6F6}" presName="roof" presStyleLbl="dkBgShp" presStyleIdx="0" presStyleCnt="2"/>
      <dgm:spPr/>
      <dgm:t>
        <a:bodyPr/>
        <a:lstStyle/>
        <a:p>
          <a:endParaRPr lang="es-ES"/>
        </a:p>
      </dgm:t>
    </dgm:pt>
    <dgm:pt modelId="{AC4BC7FD-DEF5-43E8-9CB6-26B3312C5799}" type="pres">
      <dgm:prSet presAssocID="{18ABC30C-E1AD-48D9-A7B0-0ECB8BC0A6F6}" presName="pillars" presStyleCnt="0"/>
      <dgm:spPr/>
    </dgm:pt>
    <dgm:pt modelId="{91635B85-8BED-482C-8AF9-72F46128D193}" type="pres">
      <dgm:prSet presAssocID="{18ABC30C-E1AD-48D9-A7B0-0ECB8BC0A6F6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5D595E-97C4-45F2-8BBB-2046A35E18A4}" type="pres">
      <dgm:prSet presAssocID="{18ABC30C-E1AD-48D9-A7B0-0ECB8BC0A6F6}" presName="base" presStyleLbl="dkBgShp" presStyleIdx="1" presStyleCnt="2"/>
      <dgm:spPr/>
    </dgm:pt>
  </dgm:ptLst>
  <dgm:cxnLst>
    <dgm:cxn modelId="{3980AB9B-843C-41F0-939E-DA0894CB2407}" type="presOf" srcId="{5D035D70-9B33-4213-8080-C20A9A8FECB6}" destId="{26F63B85-529D-4EE3-B0E1-C3C01C7EB023}" srcOrd="0" destOrd="0" presId="urn:microsoft.com/office/officeart/2005/8/layout/hList3"/>
    <dgm:cxn modelId="{78DD438C-FFBC-4701-B154-A6933305171F}" type="presOf" srcId="{2A220E59-F8A2-42AC-BDE5-36D0A9A6BF0A}" destId="{91635B85-8BED-482C-8AF9-72F46128D193}" srcOrd="0" destOrd="0" presId="urn:microsoft.com/office/officeart/2005/8/layout/hList3"/>
    <dgm:cxn modelId="{0A79C1E8-DBCE-4663-997D-94A64B40FA73}" type="presOf" srcId="{18ABC30C-E1AD-48D9-A7B0-0ECB8BC0A6F6}" destId="{CA8A07F1-11E5-46B8-8381-797CA3A494DD}" srcOrd="0" destOrd="0" presId="urn:microsoft.com/office/officeart/2005/8/layout/hList3"/>
    <dgm:cxn modelId="{3EBC6F17-0EB7-4491-B42A-D9ACCE4BCEC3}" srcId="{18ABC30C-E1AD-48D9-A7B0-0ECB8BC0A6F6}" destId="{2A220E59-F8A2-42AC-BDE5-36D0A9A6BF0A}" srcOrd="0" destOrd="0" parTransId="{9FFD6818-95F5-4C99-A4F6-1087CF8E647B}" sibTransId="{E99F474D-85EB-49CE-A4C4-8AD965979F94}"/>
    <dgm:cxn modelId="{DAD46B8C-DB4D-4697-AF9C-740EF98FD54E}" srcId="{5D035D70-9B33-4213-8080-C20A9A8FECB6}" destId="{18ABC30C-E1AD-48D9-A7B0-0ECB8BC0A6F6}" srcOrd="0" destOrd="0" parTransId="{53E5DBA0-F27E-4D9C-9883-3C89CDA95E8D}" sibTransId="{43F48986-09C8-4A5B-B365-ECC0C6ACEE28}"/>
    <dgm:cxn modelId="{628F6BEC-2D94-4892-88DD-EEA5B9358073}" type="presParOf" srcId="{26F63B85-529D-4EE3-B0E1-C3C01C7EB023}" destId="{CA8A07F1-11E5-46B8-8381-797CA3A494DD}" srcOrd="0" destOrd="0" presId="urn:microsoft.com/office/officeart/2005/8/layout/hList3"/>
    <dgm:cxn modelId="{A7DC5941-E9EE-47B6-918F-7122A845E7B7}" type="presParOf" srcId="{26F63B85-529D-4EE3-B0E1-C3C01C7EB023}" destId="{AC4BC7FD-DEF5-43E8-9CB6-26B3312C5799}" srcOrd="1" destOrd="0" presId="urn:microsoft.com/office/officeart/2005/8/layout/hList3"/>
    <dgm:cxn modelId="{5322DA16-FD52-4A9B-95E0-EA642F26DA8D}" type="presParOf" srcId="{AC4BC7FD-DEF5-43E8-9CB6-26B3312C5799}" destId="{91635B85-8BED-482C-8AF9-72F46128D193}" srcOrd="0" destOrd="0" presId="urn:microsoft.com/office/officeart/2005/8/layout/hList3"/>
    <dgm:cxn modelId="{F0350C4A-BB21-4694-9451-4E817D1DEBB9}" type="presParOf" srcId="{26F63B85-529D-4EE3-B0E1-C3C01C7EB023}" destId="{7A5D595E-97C4-45F2-8BBB-2046A35E18A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D1A73C-B769-452E-84AE-DB841E4A2A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8D08E57-CC03-4688-9DE1-E5FFBE1B8939}">
      <dgm:prSet phldrT="[Texto]"/>
      <dgm:spPr/>
      <dgm:t>
        <a:bodyPr/>
        <a:lstStyle/>
        <a:p>
          <a:r>
            <a:rPr lang="es-ES" dirty="0" smtClean="0"/>
            <a:t>Respuesta total o parcial.</a:t>
          </a:r>
          <a:endParaRPr lang="es-ES" dirty="0"/>
        </a:p>
      </dgm:t>
    </dgm:pt>
    <dgm:pt modelId="{1488771A-C1FD-4524-AB7D-00C93E834A63}" type="parTrans" cxnId="{7E5261D9-BB41-44D1-A915-2FE7173236E9}">
      <dgm:prSet/>
      <dgm:spPr/>
      <dgm:t>
        <a:bodyPr/>
        <a:lstStyle/>
        <a:p>
          <a:endParaRPr lang="es-ES"/>
        </a:p>
      </dgm:t>
    </dgm:pt>
    <dgm:pt modelId="{0AC62994-C7B8-4A2D-BB74-AE4A3963B664}" type="sibTrans" cxnId="{7E5261D9-BB41-44D1-A915-2FE7173236E9}">
      <dgm:prSet/>
      <dgm:spPr/>
      <dgm:t>
        <a:bodyPr/>
        <a:lstStyle/>
        <a:p>
          <a:endParaRPr lang="es-ES"/>
        </a:p>
      </dgm:t>
    </dgm:pt>
    <dgm:pt modelId="{39DF2A5B-1171-4AE4-A5EE-DCBBED96ECC7}">
      <dgm:prSet phldrT="[Texto]"/>
      <dgm:spPr/>
      <dgm:t>
        <a:bodyPr/>
        <a:lstStyle/>
        <a:p>
          <a:r>
            <a:rPr lang="es-ES" dirty="0" smtClean="0"/>
            <a:t>Importancia de idea clave</a:t>
          </a:r>
          <a:endParaRPr lang="es-ES" dirty="0"/>
        </a:p>
      </dgm:t>
    </dgm:pt>
    <dgm:pt modelId="{F002A8EB-2D54-4B23-817F-E7625C10189F}" type="parTrans" cxnId="{25BE9F55-C754-4AD9-96F4-14E36B42A10D}">
      <dgm:prSet/>
      <dgm:spPr/>
      <dgm:t>
        <a:bodyPr/>
        <a:lstStyle/>
        <a:p>
          <a:endParaRPr lang="es-ES"/>
        </a:p>
      </dgm:t>
    </dgm:pt>
    <dgm:pt modelId="{BBE4504D-3D16-43CA-89CC-AA2195A68C10}" type="sibTrans" cxnId="{25BE9F55-C754-4AD9-96F4-14E36B42A10D}">
      <dgm:prSet/>
      <dgm:spPr/>
      <dgm:t>
        <a:bodyPr/>
        <a:lstStyle/>
        <a:p>
          <a:endParaRPr lang="es-ES"/>
        </a:p>
      </dgm:t>
    </dgm:pt>
    <dgm:pt modelId="{4BDAD490-36F8-4D92-8AA4-E2411DF8D1D4}">
      <dgm:prSet phldrT="[Texto]"/>
      <dgm:spPr/>
      <dgm:t>
        <a:bodyPr/>
        <a:lstStyle/>
        <a:p>
          <a:r>
            <a:rPr lang="es-ES" dirty="0" smtClean="0"/>
            <a:t>Proceso a responder</a:t>
          </a:r>
          <a:endParaRPr lang="es-ES" dirty="0"/>
        </a:p>
      </dgm:t>
    </dgm:pt>
    <dgm:pt modelId="{3DD1F30C-5B9E-43A8-B222-A1C92E87A711}" type="parTrans" cxnId="{1F0C5908-39CF-4481-88B3-0183215D4973}">
      <dgm:prSet/>
      <dgm:spPr/>
      <dgm:t>
        <a:bodyPr/>
        <a:lstStyle/>
        <a:p>
          <a:endParaRPr lang="es-ES"/>
        </a:p>
      </dgm:t>
    </dgm:pt>
    <dgm:pt modelId="{DD2E2DDE-513B-4EBF-8D86-9E43EFB49AA6}" type="sibTrans" cxnId="{1F0C5908-39CF-4481-88B3-0183215D4973}">
      <dgm:prSet/>
      <dgm:spPr/>
      <dgm:t>
        <a:bodyPr/>
        <a:lstStyle/>
        <a:p>
          <a:endParaRPr lang="es-ES"/>
        </a:p>
      </dgm:t>
    </dgm:pt>
    <dgm:pt modelId="{EBD6A574-FEFE-4A9B-B069-2B7FCEF7F0CC}" type="pres">
      <dgm:prSet presAssocID="{80D1A73C-B769-452E-84AE-DB841E4A2AE9}" presName="CompostProcess" presStyleCnt="0">
        <dgm:presLayoutVars>
          <dgm:dir/>
          <dgm:resizeHandles val="exact"/>
        </dgm:presLayoutVars>
      </dgm:prSet>
      <dgm:spPr/>
    </dgm:pt>
    <dgm:pt modelId="{D74A331E-0346-4CCC-8208-937D96E54598}" type="pres">
      <dgm:prSet presAssocID="{80D1A73C-B769-452E-84AE-DB841E4A2AE9}" presName="arrow" presStyleLbl="bgShp" presStyleIdx="0" presStyleCnt="1"/>
      <dgm:spPr/>
    </dgm:pt>
    <dgm:pt modelId="{978AFDD4-B618-4FD8-B7AB-0C63376EE554}" type="pres">
      <dgm:prSet presAssocID="{80D1A73C-B769-452E-84AE-DB841E4A2AE9}" presName="linearProcess" presStyleCnt="0"/>
      <dgm:spPr/>
    </dgm:pt>
    <dgm:pt modelId="{3C78B49A-59D5-4B35-B8AE-886D7FDE0F49}" type="pres">
      <dgm:prSet presAssocID="{68D08E57-CC03-4688-9DE1-E5FFBE1B893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6FC063-A6D3-4803-A01B-00FE2C1FF8BB}" type="pres">
      <dgm:prSet presAssocID="{0AC62994-C7B8-4A2D-BB74-AE4A3963B664}" presName="sibTrans" presStyleCnt="0"/>
      <dgm:spPr/>
    </dgm:pt>
    <dgm:pt modelId="{8526112F-A3D1-422E-A271-E5BDF114B771}" type="pres">
      <dgm:prSet presAssocID="{39DF2A5B-1171-4AE4-A5EE-DCBBED96ECC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A62C99-BB43-4AEA-86E2-BA42B20B9B0C}" type="pres">
      <dgm:prSet presAssocID="{BBE4504D-3D16-43CA-89CC-AA2195A68C10}" presName="sibTrans" presStyleCnt="0"/>
      <dgm:spPr/>
    </dgm:pt>
    <dgm:pt modelId="{76C0331D-D7D1-49E8-B15B-11DDABA6839C}" type="pres">
      <dgm:prSet presAssocID="{4BDAD490-36F8-4D92-8AA4-E2411DF8D1D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9EA35A5-92AA-481E-BAE5-DE4CF1EDD8F0}" type="presOf" srcId="{80D1A73C-B769-452E-84AE-DB841E4A2AE9}" destId="{EBD6A574-FEFE-4A9B-B069-2B7FCEF7F0CC}" srcOrd="0" destOrd="0" presId="urn:microsoft.com/office/officeart/2005/8/layout/hProcess9"/>
    <dgm:cxn modelId="{1F0C5908-39CF-4481-88B3-0183215D4973}" srcId="{80D1A73C-B769-452E-84AE-DB841E4A2AE9}" destId="{4BDAD490-36F8-4D92-8AA4-E2411DF8D1D4}" srcOrd="2" destOrd="0" parTransId="{3DD1F30C-5B9E-43A8-B222-A1C92E87A711}" sibTransId="{DD2E2DDE-513B-4EBF-8D86-9E43EFB49AA6}"/>
    <dgm:cxn modelId="{7E5261D9-BB41-44D1-A915-2FE7173236E9}" srcId="{80D1A73C-B769-452E-84AE-DB841E4A2AE9}" destId="{68D08E57-CC03-4688-9DE1-E5FFBE1B8939}" srcOrd="0" destOrd="0" parTransId="{1488771A-C1FD-4524-AB7D-00C93E834A63}" sibTransId="{0AC62994-C7B8-4A2D-BB74-AE4A3963B664}"/>
    <dgm:cxn modelId="{25BE9F55-C754-4AD9-96F4-14E36B42A10D}" srcId="{80D1A73C-B769-452E-84AE-DB841E4A2AE9}" destId="{39DF2A5B-1171-4AE4-A5EE-DCBBED96ECC7}" srcOrd="1" destOrd="0" parTransId="{F002A8EB-2D54-4B23-817F-E7625C10189F}" sibTransId="{BBE4504D-3D16-43CA-89CC-AA2195A68C10}"/>
    <dgm:cxn modelId="{5736ECD4-C4B4-43A6-B2DF-C6F8BA7FB8D2}" type="presOf" srcId="{4BDAD490-36F8-4D92-8AA4-E2411DF8D1D4}" destId="{76C0331D-D7D1-49E8-B15B-11DDABA6839C}" srcOrd="0" destOrd="0" presId="urn:microsoft.com/office/officeart/2005/8/layout/hProcess9"/>
    <dgm:cxn modelId="{E7556BA1-435E-41D3-8C83-8D4AAED1F57F}" type="presOf" srcId="{68D08E57-CC03-4688-9DE1-E5FFBE1B8939}" destId="{3C78B49A-59D5-4B35-B8AE-886D7FDE0F49}" srcOrd="0" destOrd="0" presId="urn:microsoft.com/office/officeart/2005/8/layout/hProcess9"/>
    <dgm:cxn modelId="{6CAFCB11-F278-492A-8FA2-C6B6EFBED005}" type="presOf" srcId="{39DF2A5B-1171-4AE4-A5EE-DCBBED96ECC7}" destId="{8526112F-A3D1-422E-A271-E5BDF114B771}" srcOrd="0" destOrd="0" presId="urn:microsoft.com/office/officeart/2005/8/layout/hProcess9"/>
    <dgm:cxn modelId="{B611F54B-9A18-49E1-BC34-0ECF31BD3B69}" type="presParOf" srcId="{EBD6A574-FEFE-4A9B-B069-2B7FCEF7F0CC}" destId="{D74A331E-0346-4CCC-8208-937D96E54598}" srcOrd="0" destOrd="0" presId="urn:microsoft.com/office/officeart/2005/8/layout/hProcess9"/>
    <dgm:cxn modelId="{6145F38E-2EA9-4401-A9F4-88009684BF54}" type="presParOf" srcId="{EBD6A574-FEFE-4A9B-B069-2B7FCEF7F0CC}" destId="{978AFDD4-B618-4FD8-B7AB-0C63376EE554}" srcOrd="1" destOrd="0" presId="urn:microsoft.com/office/officeart/2005/8/layout/hProcess9"/>
    <dgm:cxn modelId="{31706DF5-CE64-441C-B99C-82B88576F4D4}" type="presParOf" srcId="{978AFDD4-B618-4FD8-B7AB-0C63376EE554}" destId="{3C78B49A-59D5-4B35-B8AE-886D7FDE0F49}" srcOrd="0" destOrd="0" presId="urn:microsoft.com/office/officeart/2005/8/layout/hProcess9"/>
    <dgm:cxn modelId="{34F5C0C7-5138-429B-A41F-24FF0FAE212F}" type="presParOf" srcId="{978AFDD4-B618-4FD8-B7AB-0C63376EE554}" destId="{646FC063-A6D3-4803-A01B-00FE2C1FF8BB}" srcOrd="1" destOrd="0" presId="urn:microsoft.com/office/officeart/2005/8/layout/hProcess9"/>
    <dgm:cxn modelId="{700C5188-CB19-4894-A0BB-D00FD7A067E0}" type="presParOf" srcId="{978AFDD4-B618-4FD8-B7AB-0C63376EE554}" destId="{8526112F-A3D1-422E-A271-E5BDF114B771}" srcOrd="2" destOrd="0" presId="urn:microsoft.com/office/officeart/2005/8/layout/hProcess9"/>
    <dgm:cxn modelId="{DE9ED595-F129-42DA-8ACD-CACCD0A9019A}" type="presParOf" srcId="{978AFDD4-B618-4FD8-B7AB-0C63376EE554}" destId="{72A62C99-BB43-4AEA-86E2-BA42B20B9B0C}" srcOrd="3" destOrd="0" presId="urn:microsoft.com/office/officeart/2005/8/layout/hProcess9"/>
    <dgm:cxn modelId="{C0048BE2-E367-4BE4-B83D-C4BDF7D0285B}" type="presParOf" srcId="{978AFDD4-B618-4FD8-B7AB-0C63376EE554}" destId="{76C0331D-D7D1-49E8-B15B-11DDABA6839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5012C8-9869-499C-BDAA-54FC58240D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FE3B5F6-2B11-45A5-9745-84E4ED10F45F}">
      <dgm:prSet phldrT="[Texto]"/>
      <dgm:spPr/>
      <dgm:t>
        <a:bodyPr/>
        <a:lstStyle/>
        <a:p>
          <a:r>
            <a:rPr lang="es-ES" dirty="0" smtClean="0"/>
            <a:t>Puntuación mínima </a:t>
          </a:r>
          <a:endParaRPr lang="es-ES" dirty="0"/>
        </a:p>
      </dgm:t>
    </dgm:pt>
    <dgm:pt modelId="{920C0E44-3BDF-46F3-851D-90E4208B6179}" type="parTrans" cxnId="{4262FC4D-878A-4763-96BA-84FF68D04BFA}">
      <dgm:prSet/>
      <dgm:spPr/>
      <dgm:t>
        <a:bodyPr/>
        <a:lstStyle/>
        <a:p>
          <a:endParaRPr lang="es-ES"/>
        </a:p>
      </dgm:t>
    </dgm:pt>
    <dgm:pt modelId="{194D5C11-BF7B-4CEF-9841-3293F07D90BF}" type="sibTrans" cxnId="{4262FC4D-878A-4763-96BA-84FF68D04BFA}">
      <dgm:prSet/>
      <dgm:spPr/>
      <dgm:t>
        <a:bodyPr/>
        <a:lstStyle/>
        <a:p>
          <a:endParaRPr lang="es-ES"/>
        </a:p>
      </dgm:t>
    </dgm:pt>
    <dgm:pt modelId="{EED43AFA-0B04-41CE-9384-8C7FAD620A8A}">
      <dgm:prSet phldrT="[Texto]"/>
      <dgm:spPr/>
      <dgm:t>
        <a:bodyPr/>
        <a:lstStyle/>
        <a:p>
          <a:r>
            <a:rPr lang="es-ES" dirty="0" smtClean="0"/>
            <a:t>Se obtiene al sumar los puntos otorgados a las preguntas de la prueba que evalúan ideas clave indispensables en el aprendizaje de la asignatura. La falta en alguna de estas preguntas implica no acreditar la materia.</a:t>
          </a:r>
          <a:endParaRPr lang="es-ES" dirty="0"/>
        </a:p>
      </dgm:t>
    </dgm:pt>
    <dgm:pt modelId="{CEBD7A12-2D95-464B-BF58-2BC81D0F489A}" type="parTrans" cxnId="{3F548209-C899-46DB-AC94-E68654D637C7}">
      <dgm:prSet/>
      <dgm:spPr/>
      <dgm:t>
        <a:bodyPr/>
        <a:lstStyle/>
        <a:p>
          <a:endParaRPr lang="es-ES"/>
        </a:p>
      </dgm:t>
    </dgm:pt>
    <dgm:pt modelId="{AAC6AE82-D35F-43ED-84C5-A97E602958AE}" type="sibTrans" cxnId="{3F548209-C899-46DB-AC94-E68654D637C7}">
      <dgm:prSet/>
      <dgm:spPr/>
      <dgm:t>
        <a:bodyPr/>
        <a:lstStyle/>
        <a:p>
          <a:endParaRPr lang="es-ES"/>
        </a:p>
      </dgm:t>
    </dgm:pt>
    <dgm:pt modelId="{DDD42033-FBA7-4EE5-ACCB-8CD245773340}">
      <dgm:prSet phldrT="[Texto]"/>
      <dgm:spPr/>
      <dgm:t>
        <a:bodyPr/>
        <a:lstStyle/>
        <a:p>
          <a:r>
            <a:rPr lang="es-ES" dirty="0" smtClean="0"/>
            <a:t>Asignar notas</a:t>
          </a:r>
          <a:endParaRPr lang="es-ES" dirty="0"/>
        </a:p>
      </dgm:t>
    </dgm:pt>
    <dgm:pt modelId="{A93B0C45-E1C0-40EE-8B60-95B53E96AD44}" type="parTrans" cxnId="{DAB11C9E-B670-4B0A-8603-5D5E522A46F6}">
      <dgm:prSet/>
      <dgm:spPr/>
      <dgm:t>
        <a:bodyPr/>
        <a:lstStyle/>
        <a:p>
          <a:endParaRPr lang="es-ES"/>
        </a:p>
      </dgm:t>
    </dgm:pt>
    <dgm:pt modelId="{1E7141AC-B9BE-4419-A8B2-58D1A6057D07}" type="sibTrans" cxnId="{DAB11C9E-B670-4B0A-8603-5D5E522A46F6}">
      <dgm:prSet/>
      <dgm:spPr/>
      <dgm:t>
        <a:bodyPr/>
        <a:lstStyle/>
        <a:p>
          <a:endParaRPr lang="es-ES"/>
        </a:p>
      </dgm:t>
    </dgm:pt>
    <dgm:pt modelId="{36ABC349-9758-4985-805E-3218CC34AEA9}">
      <dgm:prSet phldrT="[Texto]"/>
      <dgm:spPr/>
      <dgm:t>
        <a:bodyPr/>
        <a:lstStyle/>
        <a:p>
          <a:r>
            <a:rPr lang="es-ES" dirty="0" smtClean="0"/>
            <a:t>A partir de la esta puntuación mínima aprobatoria se forman categorías para asignar las notas. Para ello se resta del total de puntos de la prueba, los puntos que corresponden a la puntuación mínima aprobatoria. El resultado se divide entre el número de calificaciones aprobatorias para formar el cuadro.</a:t>
          </a:r>
          <a:endParaRPr lang="es-ES" dirty="0"/>
        </a:p>
      </dgm:t>
    </dgm:pt>
    <dgm:pt modelId="{682EB673-EC74-465F-9D58-4EAF70C7D595}" type="parTrans" cxnId="{1B68C240-3941-47CE-BE7D-CE6897A1D29A}">
      <dgm:prSet/>
      <dgm:spPr/>
      <dgm:t>
        <a:bodyPr/>
        <a:lstStyle/>
        <a:p>
          <a:endParaRPr lang="es-ES"/>
        </a:p>
      </dgm:t>
    </dgm:pt>
    <dgm:pt modelId="{C281894F-BAE0-4B47-BE6A-84B67C619BEE}" type="sibTrans" cxnId="{1B68C240-3941-47CE-BE7D-CE6897A1D29A}">
      <dgm:prSet/>
      <dgm:spPr/>
      <dgm:t>
        <a:bodyPr/>
        <a:lstStyle/>
        <a:p>
          <a:endParaRPr lang="es-ES"/>
        </a:p>
      </dgm:t>
    </dgm:pt>
    <dgm:pt modelId="{F8A58DA9-1F2C-44D2-89DE-FB7C895D5E6F}" type="pres">
      <dgm:prSet presAssocID="{525012C8-9869-499C-BDAA-54FC58240D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FB2B200-14D7-4CDE-9429-48DE6148A5A4}" type="pres">
      <dgm:prSet presAssocID="{DFE3B5F6-2B11-45A5-9745-84E4ED10F45F}" presName="linNode" presStyleCnt="0"/>
      <dgm:spPr/>
    </dgm:pt>
    <dgm:pt modelId="{F6344529-C052-4C07-AF2F-322A6B0C1A0D}" type="pres">
      <dgm:prSet presAssocID="{DFE3B5F6-2B11-45A5-9745-84E4ED10F45F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221245-D864-4E30-B94D-70F123461318}" type="pres">
      <dgm:prSet presAssocID="{DFE3B5F6-2B11-45A5-9745-84E4ED10F45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4697DB-2043-4415-AAD2-4C24F480C1A1}" type="pres">
      <dgm:prSet presAssocID="{194D5C11-BF7B-4CEF-9841-3293F07D90BF}" presName="sp" presStyleCnt="0"/>
      <dgm:spPr/>
    </dgm:pt>
    <dgm:pt modelId="{96D638D1-64F3-49E5-9ECB-225EE91919BA}" type="pres">
      <dgm:prSet presAssocID="{DDD42033-FBA7-4EE5-ACCB-8CD245773340}" presName="linNode" presStyleCnt="0"/>
      <dgm:spPr/>
    </dgm:pt>
    <dgm:pt modelId="{A9C6BB7F-9351-4AA9-B413-E138D89DB893}" type="pres">
      <dgm:prSet presAssocID="{DDD42033-FBA7-4EE5-ACCB-8CD24577334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15A5C6-5B79-49EA-B0DF-5A017F07A1B0}" type="pres">
      <dgm:prSet presAssocID="{DDD42033-FBA7-4EE5-ACCB-8CD24577334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904DB4D-7967-47F7-9827-F43633337DA3}" type="presOf" srcId="{DFE3B5F6-2B11-45A5-9745-84E4ED10F45F}" destId="{F6344529-C052-4C07-AF2F-322A6B0C1A0D}" srcOrd="0" destOrd="0" presId="urn:microsoft.com/office/officeart/2005/8/layout/vList5"/>
    <dgm:cxn modelId="{4262FC4D-878A-4763-96BA-84FF68D04BFA}" srcId="{525012C8-9869-499C-BDAA-54FC58240DD8}" destId="{DFE3B5F6-2B11-45A5-9745-84E4ED10F45F}" srcOrd="0" destOrd="0" parTransId="{920C0E44-3BDF-46F3-851D-90E4208B6179}" sibTransId="{194D5C11-BF7B-4CEF-9841-3293F07D90BF}"/>
    <dgm:cxn modelId="{3F548209-C899-46DB-AC94-E68654D637C7}" srcId="{DFE3B5F6-2B11-45A5-9745-84E4ED10F45F}" destId="{EED43AFA-0B04-41CE-9384-8C7FAD620A8A}" srcOrd="0" destOrd="0" parTransId="{CEBD7A12-2D95-464B-BF58-2BC81D0F489A}" sibTransId="{AAC6AE82-D35F-43ED-84C5-A97E602958AE}"/>
    <dgm:cxn modelId="{DAED270D-5E44-4414-8DC6-FF7C912B54FC}" type="presOf" srcId="{EED43AFA-0B04-41CE-9384-8C7FAD620A8A}" destId="{D0221245-D864-4E30-B94D-70F123461318}" srcOrd="0" destOrd="0" presId="urn:microsoft.com/office/officeart/2005/8/layout/vList5"/>
    <dgm:cxn modelId="{1B68C240-3941-47CE-BE7D-CE6897A1D29A}" srcId="{DDD42033-FBA7-4EE5-ACCB-8CD245773340}" destId="{36ABC349-9758-4985-805E-3218CC34AEA9}" srcOrd="0" destOrd="0" parTransId="{682EB673-EC74-465F-9D58-4EAF70C7D595}" sibTransId="{C281894F-BAE0-4B47-BE6A-84B67C619BEE}"/>
    <dgm:cxn modelId="{04B16A5A-BFDA-4828-A890-67882DFBD8A6}" type="presOf" srcId="{36ABC349-9758-4985-805E-3218CC34AEA9}" destId="{0515A5C6-5B79-49EA-B0DF-5A017F07A1B0}" srcOrd="0" destOrd="0" presId="urn:microsoft.com/office/officeart/2005/8/layout/vList5"/>
    <dgm:cxn modelId="{DAB11C9E-B670-4B0A-8603-5D5E522A46F6}" srcId="{525012C8-9869-499C-BDAA-54FC58240DD8}" destId="{DDD42033-FBA7-4EE5-ACCB-8CD245773340}" srcOrd="1" destOrd="0" parTransId="{A93B0C45-E1C0-40EE-8B60-95B53E96AD44}" sibTransId="{1E7141AC-B9BE-4419-A8B2-58D1A6057D07}"/>
    <dgm:cxn modelId="{FC57D110-D4C6-477D-A061-332224831146}" type="presOf" srcId="{DDD42033-FBA7-4EE5-ACCB-8CD245773340}" destId="{A9C6BB7F-9351-4AA9-B413-E138D89DB893}" srcOrd="0" destOrd="0" presId="urn:microsoft.com/office/officeart/2005/8/layout/vList5"/>
    <dgm:cxn modelId="{7E9A5ED9-C2BF-40D6-8D4B-3AF9BBEADFC3}" type="presOf" srcId="{525012C8-9869-499C-BDAA-54FC58240DD8}" destId="{F8A58DA9-1F2C-44D2-89DE-FB7C895D5E6F}" srcOrd="0" destOrd="0" presId="urn:microsoft.com/office/officeart/2005/8/layout/vList5"/>
    <dgm:cxn modelId="{062AF4F7-1B1A-4964-B7BD-9798339C5796}" type="presParOf" srcId="{F8A58DA9-1F2C-44D2-89DE-FB7C895D5E6F}" destId="{6FB2B200-14D7-4CDE-9429-48DE6148A5A4}" srcOrd="0" destOrd="0" presId="urn:microsoft.com/office/officeart/2005/8/layout/vList5"/>
    <dgm:cxn modelId="{7EE2DEBE-8D3F-4A05-955E-D94E9A3E4261}" type="presParOf" srcId="{6FB2B200-14D7-4CDE-9429-48DE6148A5A4}" destId="{F6344529-C052-4C07-AF2F-322A6B0C1A0D}" srcOrd="0" destOrd="0" presId="urn:microsoft.com/office/officeart/2005/8/layout/vList5"/>
    <dgm:cxn modelId="{531FF9C9-0D49-4C83-BC1A-2D9EF05CDC55}" type="presParOf" srcId="{6FB2B200-14D7-4CDE-9429-48DE6148A5A4}" destId="{D0221245-D864-4E30-B94D-70F123461318}" srcOrd="1" destOrd="0" presId="urn:microsoft.com/office/officeart/2005/8/layout/vList5"/>
    <dgm:cxn modelId="{3311B1E6-E758-490E-9FA6-D9C6E876CD08}" type="presParOf" srcId="{F8A58DA9-1F2C-44D2-89DE-FB7C895D5E6F}" destId="{CF4697DB-2043-4415-AAD2-4C24F480C1A1}" srcOrd="1" destOrd="0" presId="urn:microsoft.com/office/officeart/2005/8/layout/vList5"/>
    <dgm:cxn modelId="{A2D3E358-C390-4FBC-8B20-9CA10F4F471F}" type="presParOf" srcId="{F8A58DA9-1F2C-44D2-89DE-FB7C895D5E6F}" destId="{96D638D1-64F3-49E5-9ECB-225EE91919BA}" srcOrd="2" destOrd="0" presId="urn:microsoft.com/office/officeart/2005/8/layout/vList5"/>
    <dgm:cxn modelId="{136B2C38-C9DA-4DC0-BCF0-C8A1C4C6B152}" type="presParOf" srcId="{96D638D1-64F3-49E5-9ECB-225EE91919BA}" destId="{A9C6BB7F-9351-4AA9-B413-E138D89DB893}" srcOrd="0" destOrd="0" presId="urn:microsoft.com/office/officeart/2005/8/layout/vList5"/>
    <dgm:cxn modelId="{F8510B25-0A91-4886-B249-2B63381562D7}" type="presParOf" srcId="{96D638D1-64F3-49E5-9ECB-225EE91919BA}" destId="{0515A5C6-5B79-49EA-B0DF-5A017F07A1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99776B-B564-470E-873D-1A4079E23C1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930C796-B599-4C42-B263-25E2B6C6B99D}">
      <dgm:prSet phldrT="[Texto]"/>
      <dgm:spPr/>
      <dgm:t>
        <a:bodyPr/>
        <a:lstStyle/>
        <a:p>
          <a:r>
            <a:rPr lang="es-ES" dirty="0" smtClean="0"/>
            <a:t>Usar un lenguaje claro</a:t>
          </a:r>
          <a:endParaRPr lang="es-ES" dirty="0"/>
        </a:p>
      </dgm:t>
    </dgm:pt>
    <dgm:pt modelId="{C4DF0CAA-C64C-4186-8636-29675E7C30D7}" type="parTrans" cxnId="{E7927FB9-7B35-4F40-A1B7-6ECF43F9B7FD}">
      <dgm:prSet/>
      <dgm:spPr/>
      <dgm:t>
        <a:bodyPr/>
        <a:lstStyle/>
        <a:p>
          <a:endParaRPr lang="es-ES"/>
        </a:p>
      </dgm:t>
    </dgm:pt>
    <dgm:pt modelId="{DED220CC-01F5-48BC-A594-339B3CBC57B9}" type="sibTrans" cxnId="{E7927FB9-7B35-4F40-A1B7-6ECF43F9B7FD}">
      <dgm:prSet/>
      <dgm:spPr/>
      <dgm:t>
        <a:bodyPr/>
        <a:lstStyle/>
        <a:p>
          <a:endParaRPr lang="es-ES"/>
        </a:p>
      </dgm:t>
    </dgm:pt>
    <dgm:pt modelId="{6140B2DA-533F-4D36-B041-59662FD9B731}">
      <dgm:prSet phldrT="[Texto]"/>
      <dgm:spPr/>
      <dgm:t>
        <a:bodyPr/>
        <a:lstStyle/>
        <a:p>
          <a:r>
            <a:rPr lang="es-ES" dirty="0" smtClean="0"/>
            <a:t>Omitir preguntas capciosas</a:t>
          </a:r>
          <a:endParaRPr lang="es-ES" dirty="0"/>
        </a:p>
      </dgm:t>
    </dgm:pt>
    <dgm:pt modelId="{886661C9-614A-4019-9F49-72BDEEBE0FE7}" type="parTrans" cxnId="{8D6DB64F-48A7-417C-ADC6-FA479BB48A50}">
      <dgm:prSet/>
      <dgm:spPr/>
      <dgm:t>
        <a:bodyPr/>
        <a:lstStyle/>
        <a:p>
          <a:endParaRPr lang="es-ES"/>
        </a:p>
      </dgm:t>
    </dgm:pt>
    <dgm:pt modelId="{C454EC2C-386C-4BD6-8918-75A3B850064E}" type="sibTrans" cxnId="{8D6DB64F-48A7-417C-ADC6-FA479BB48A50}">
      <dgm:prSet/>
      <dgm:spPr/>
      <dgm:t>
        <a:bodyPr/>
        <a:lstStyle/>
        <a:p>
          <a:endParaRPr lang="es-ES"/>
        </a:p>
      </dgm:t>
    </dgm:pt>
    <dgm:pt modelId="{9BDB5FFA-6A01-40E9-9736-D5428035A397}">
      <dgm:prSet phldrT="[Texto]"/>
      <dgm:spPr/>
      <dgm:t>
        <a:bodyPr/>
        <a:lstStyle/>
        <a:p>
          <a:r>
            <a:rPr lang="es-ES" dirty="0" smtClean="0"/>
            <a:t>Directo</a:t>
          </a:r>
          <a:endParaRPr lang="es-ES" dirty="0"/>
        </a:p>
      </dgm:t>
    </dgm:pt>
    <dgm:pt modelId="{3F814D15-24AE-483C-8CAD-711646A41BD3}" type="parTrans" cxnId="{6CE60DFF-4858-41DA-B8E4-D33BED45B88A}">
      <dgm:prSet/>
      <dgm:spPr/>
      <dgm:t>
        <a:bodyPr/>
        <a:lstStyle/>
        <a:p>
          <a:endParaRPr lang="es-ES"/>
        </a:p>
      </dgm:t>
    </dgm:pt>
    <dgm:pt modelId="{F05A565E-CF30-4488-8124-7FA36F16AB17}" type="sibTrans" cxnId="{6CE60DFF-4858-41DA-B8E4-D33BED45B88A}">
      <dgm:prSet/>
      <dgm:spPr/>
      <dgm:t>
        <a:bodyPr/>
        <a:lstStyle/>
        <a:p>
          <a:endParaRPr lang="es-ES"/>
        </a:p>
      </dgm:t>
    </dgm:pt>
    <dgm:pt modelId="{4A05D6FE-D324-445D-846C-7FFB34E86B36}">
      <dgm:prSet phldrT="[Texto]"/>
      <dgm:spPr/>
      <dgm:t>
        <a:bodyPr/>
        <a:lstStyle/>
        <a:p>
          <a:r>
            <a:rPr lang="es-ES" dirty="0" smtClean="0"/>
            <a:t>Redactar en forma afirmativa</a:t>
          </a:r>
          <a:endParaRPr lang="es-ES" dirty="0"/>
        </a:p>
      </dgm:t>
    </dgm:pt>
    <dgm:pt modelId="{21D21D60-9B5E-483F-9048-87E7D8FD72C6}" type="parTrans" cxnId="{570F0FFB-2E04-4EE6-9CD0-177D5328005E}">
      <dgm:prSet/>
      <dgm:spPr/>
      <dgm:t>
        <a:bodyPr/>
        <a:lstStyle/>
        <a:p>
          <a:endParaRPr lang="es-ES"/>
        </a:p>
      </dgm:t>
    </dgm:pt>
    <dgm:pt modelId="{762DEB84-B401-4369-A43A-C92AFE14A01A}" type="sibTrans" cxnId="{570F0FFB-2E04-4EE6-9CD0-177D5328005E}">
      <dgm:prSet/>
      <dgm:spPr/>
      <dgm:t>
        <a:bodyPr/>
        <a:lstStyle/>
        <a:p>
          <a:endParaRPr lang="es-ES"/>
        </a:p>
      </dgm:t>
    </dgm:pt>
    <dgm:pt modelId="{1F5977F1-89A9-41AE-B788-26114E285020}">
      <dgm:prSet phldrT="[Texto]"/>
      <dgm:spPr/>
      <dgm:t>
        <a:bodyPr/>
        <a:lstStyle/>
        <a:p>
          <a:r>
            <a:rPr lang="es-ES" dirty="0" smtClean="0"/>
            <a:t>Presentar la información necesaria</a:t>
          </a:r>
          <a:endParaRPr lang="es-ES" dirty="0"/>
        </a:p>
      </dgm:t>
    </dgm:pt>
    <dgm:pt modelId="{479665D3-8B7F-4982-B5EF-4F0BF62174F2}" type="parTrans" cxnId="{8C4F5516-FD31-43C0-B55A-63E5365F26CC}">
      <dgm:prSet/>
      <dgm:spPr/>
      <dgm:t>
        <a:bodyPr/>
        <a:lstStyle/>
        <a:p>
          <a:endParaRPr lang="es-ES"/>
        </a:p>
      </dgm:t>
    </dgm:pt>
    <dgm:pt modelId="{F9747F5E-BEBA-4F7A-814E-0BE8D7F222BB}" type="sibTrans" cxnId="{8C4F5516-FD31-43C0-B55A-63E5365F26CC}">
      <dgm:prSet/>
      <dgm:spPr/>
      <dgm:t>
        <a:bodyPr/>
        <a:lstStyle/>
        <a:p>
          <a:endParaRPr lang="es-ES"/>
        </a:p>
      </dgm:t>
    </dgm:pt>
    <dgm:pt modelId="{EDE93CEB-18EB-4DFA-9D27-C6941A12DED6}">
      <dgm:prSet/>
      <dgm:spPr/>
      <dgm:t>
        <a:bodyPr/>
        <a:lstStyle/>
        <a:p>
          <a:r>
            <a:rPr lang="es-ES" dirty="0" smtClean="0"/>
            <a:t>Evaluar conocimientos esenciales</a:t>
          </a:r>
          <a:endParaRPr lang="es-ES" dirty="0"/>
        </a:p>
      </dgm:t>
    </dgm:pt>
    <dgm:pt modelId="{B3EA34A8-7B31-4A6D-BC57-C1A40E129A34}" type="parTrans" cxnId="{A0C05E2A-CE49-4012-A96D-989DF1AF526C}">
      <dgm:prSet/>
      <dgm:spPr/>
      <dgm:t>
        <a:bodyPr/>
        <a:lstStyle/>
        <a:p>
          <a:endParaRPr lang="es-ES"/>
        </a:p>
      </dgm:t>
    </dgm:pt>
    <dgm:pt modelId="{2E0395B3-738A-450D-A1FE-1D844CE4D3A3}" type="sibTrans" cxnId="{A0C05E2A-CE49-4012-A96D-989DF1AF526C}">
      <dgm:prSet/>
      <dgm:spPr/>
      <dgm:t>
        <a:bodyPr/>
        <a:lstStyle/>
        <a:p>
          <a:endParaRPr lang="es-ES"/>
        </a:p>
      </dgm:t>
    </dgm:pt>
    <dgm:pt modelId="{6C4370FB-F7B6-4E3D-84C0-B288B1B24121}" type="pres">
      <dgm:prSet presAssocID="{4499776B-B564-470E-873D-1A4079E23C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A037194-E0D6-4E1A-9A5A-BAE2AB178AFF}" type="pres">
      <dgm:prSet presAssocID="{5930C796-B599-4C42-B263-25E2B6C6B99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5D5CC7-0FFE-4412-BB25-6F3B506D703B}" type="pres">
      <dgm:prSet presAssocID="{DED220CC-01F5-48BC-A594-339B3CBC57B9}" presName="sibTrans" presStyleCnt="0"/>
      <dgm:spPr/>
    </dgm:pt>
    <dgm:pt modelId="{6332B163-60A5-4E85-B1DB-6DE79298E9D5}" type="pres">
      <dgm:prSet presAssocID="{6140B2DA-533F-4D36-B041-59662FD9B73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5F4168-EEE7-4C82-981A-6A6DF5E1E899}" type="pres">
      <dgm:prSet presAssocID="{C454EC2C-386C-4BD6-8918-75A3B850064E}" presName="sibTrans" presStyleCnt="0"/>
      <dgm:spPr/>
    </dgm:pt>
    <dgm:pt modelId="{ED0D50C0-9D8C-464E-9620-6E4130285989}" type="pres">
      <dgm:prSet presAssocID="{9BDB5FFA-6A01-40E9-9736-D5428035A39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120293-B504-46C7-B58B-EF45EE897764}" type="pres">
      <dgm:prSet presAssocID="{F05A565E-CF30-4488-8124-7FA36F16AB17}" presName="sibTrans" presStyleCnt="0"/>
      <dgm:spPr/>
    </dgm:pt>
    <dgm:pt modelId="{3B950D2D-6A9C-4E61-BAA4-E2F71BED85D7}" type="pres">
      <dgm:prSet presAssocID="{4A05D6FE-D324-445D-846C-7FFB34E86B3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38F1AF-9FDE-4919-B400-D701CA0492A2}" type="pres">
      <dgm:prSet presAssocID="{762DEB84-B401-4369-A43A-C92AFE14A01A}" presName="sibTrans" presStyleCnt="0"/>
      <dgm:spPr/>
    </dgm:pt>
    <dgm:pt modelId="{8008F833-CC88-4FE4-86FC-D8D7FBC372E4}" type="pres">
      <dgm:prSet presAssocID="{1F5977F1-89A9-41AE-B788-26114E28502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AB0F59-7A57-4C71-BB80-92BA8E6EE6FE}" type="pres">
      <dgm:prSet presAssocID="{F9747F5E-BEBA-4F7A-814E-0BE8D7F222BB}" presName="sibTrans" presStyleCnt="0"/>
      <dgm:spPr/>
    </dgm:pt>
    <dgm:pt modelId="{74B9A2AF-19F1-499E-9952-729CEB55A567}" type="pres">
      <dgm:prSet presAssocID="{EDE93CEB-18EB-4DFA-9D27-C6941A12DED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F605A03-A1DE-4B28-A2B6-7B22D4A1F8BF}" type="presOf" srcId="{4499776B-B564-470E-873D-1A4079E23C14}" destId="{6C4370FB-F7B6-4E3D-84C0-B288B1B24121}" srcOrd="0" destOrd="0" presId="urn:microsoft.com/office/officeart/2005/8/layout/default"/>
    <dgm:cxn modelId="{A0C05E2A-CE49-4012-A96D-989DF1AF526C}" srcId="{4499776B-B564-470E-873D-1A4079E23C14}" destId="{EDE93CEB-18EB-4DFA-9D27-C6941A12DED6}" srcOrd="5" destOrd="0" parTransId="{B3EA34A8-7B31-4A6D-BC57-C1A40E129A34}" sibTransId="{2E0395B3-738A-450D-A1FE-1D844CE4D3A3}"/>
    <dgm:cxn modelId="{CFB3AE36-7994-4DC1-86AF-35F0E2B5A0EC}" type="presOf" srcId="{4A05D6FE-D324-445D-846C-7FFB34E86B36}" destId="{3B950D2D-6A9C-4E61-BAA4-E2F71BED85D7}" srcOrd="0" destOrd="0" presId="urn:microsoft.com/office/officeart/2005/8/layout/default"/>
    <dgm:cxn modelId="{EA500F91-B7E7-41E8-9831-730DD922D829}" type="presOf" srcId="{EDE93CEB-18EB-4DFA-9D27-C6941A12DED6}" destId="{74B9A2AF-19F1-499E-9952-729CEB55A567}" srcOrd="0" destOrd="0" presId="urn:microsoft.com/office/officeart/2005/8/layout/default"/>
    <dgm:cxn modelId="{2BF26D2B-F23D-46E6-B170-CB840B0462F4}" type="presOf" srcId="{9BDB5FFA-6A01-40E9-9736-D5428035A397}" destId="{ED0D50C0-9D8C-464E-9620-6E4130285989}" srcOrd="0" destOrd="0" presId="urn:microsoft.com/office/officeart/2005/8/layout/default"/>
    <dgm:cxn modelId="{8C4F5516-FD31-43C0-B55A-63E5365F26CC}" srcId="{4499776B-B564-470E-873D-1A4079E23C14}" destId="{1F5977F1-89A9-41AE-B788-26114E285020}" srcOrd="4" destOrd="0" parTransId="{479665D3-8B7F-4982-B5EF-4F0BF62174F2}" sibTransId="{F9747F5E-BEBA-4F7A-814E-0BE8D7F222BB}"/>
    <dgm:cxn modelId="{8D6DB64F-48A7-417C-ADC6-FA479BB48A50}" srcId="{4499776B-B564-470E-873D-1A4079E23C14}" destId="{6140B2DA-533F-4D36-B041-59662FD9B731}" srcOrd="1" destOrd="0" parTransId="{886661C9-614A-4019-9F49-72BDEEBE0FE7}" sibTransId="{C454EC2C-386C-4BD6-8918-75A3B850064E}"/>
    <dgm:cxn modelId="{1E923337-A358-487F-BBCB-4576B7FA5D2F}" type="presOf" srcId="{1F5977F1-89A9-41AE-B788-26114E285020}" destId="{8008F833-CC88-4FE4-86FC-D8D7FBC372E4}" srcOrd="0" destOrd="0" presId="urn:microsoft.com/office/officeart/2005/8/layout/default"/>
    <dgm:cxn modelId="{922F7116-C49C-4D77-BB0C-CE4A16503F5E}" type="presOf" srcId="{5930C796-B599-4C42-B263-25E2B6C6B99D}" destId="{5A037194-E0D6-4E1A-9A5A-BAE2AB178AFF}" srcOrd="0" destOrd="0" presId="urn:microsoft.com/office/officeart/2005/8/layout/default"/>
    <dgm:cxn modelId="{6CE60DFF-4858-41DA-B8E4-D33BED45B88A}" srcId="{4499776B-B564-470E-873D-1A4079E23C14}" destId="{9BDB5FFA-6A01-40E9-9736-D5428035A397}" srcOrd="2" destOrd="0" parTransId="{3F814D15-24AE-483C-8CAD-711646A41BD3}" sibTransId="{F05A565E-CF30-4488-8124-7FA36F16AB17}"/>
    <dgm:cxn modelId="{6B854C62-5654-482C-8393-3B32EA3425E3}" type="presOf" srcId="{6140B2DA-533F-4D36-B041-59662FD9B731}" destId="{6332B163-60A5-4E85-B1DB-6DE79298E9D5}" srcOrd="0" destOrd="0" presId="urn:microsoft.com/office/officeart/2005/8/layout/default"/>
    <dgm:cxn modelId="{570F0FFB-2E04-4EE6-9CD0-177D5328005E}" srcId="{4499776B-B564-470E-873D-1A4079E23C14}" destId="{4A05D6FE-D324-445D-846C-7FFB34E86B36}" srcOrd="3" destOrd="0" parTransId="{21D21D60-9B5E-483F-9048-87E7D8FD72C6}" sibTransId="{762DEB84-B401-4369-A43A-C92AFE14A01A}"/>
    <dgm:cxn modelId="{E7927FB9-7B35-4F40-A1B7-6ECF43F9B7FD}" srcId="{4499776B-B564-470E-873D-1A4079E23C14}" destId="{5930C796-B599-4C42-B263-25E2B6C6B99D}" srcOrd="0" destOrd="0" parTransId="{C4DF0CAA-C64C-4186-8636-29675E7C30D7}" sibTransId="{DED220CC-01F5-48BC-A594-339B3CBC57B9}"/>
    <dgm:cxn modelId="{B48A559B-0C2C-4A83-B1B3-D2C649164CCF}" type="presParOf" srcId="{6C4370FB-F7B6-4E3D-84C0-B288B1B24121}" destId="{5A037194-E0D6-4E1A-9A5A-BAE2AB178AFF}" srcOrd="0" destOrd="0" presId="urn:microsoft.com/office/officeart/2005/8/layout/default"/>
    <dgm:cxn modelId="{E21A5419-E9D3-4614-8CCE-59912D73756B}" type="presParOf" srcId="{6C4370FB-F7B6-4E3D-84C0-B288B1B24121}" destId="{595D5CC7-0FFE-4412-BB25-6F3B506D703B}" srcOrd="1" destOrd="0" presId="urn:microsoft.com/office/officeart/2005/8/layout/default"/>
    <dgm:cxn modelId="{5968442E-77BB-440B-901C-00E0139063B2}" type="presParOf" srcId="{6C4370FB-F7B6-4E3D-84C0-B288B1B24121}" destId="{6332B163-60A5-4E85-B1DB-6DE79298E9D5}" srcOrd="2" destOrd="0" presId="urn:microsoft.com/office/officeart/2005/8/layout/default"/>
    <dgm:cxn modelId="{21E83CF7-BC0C-4D5B-A14C-7B1D9D5B9BE3}" type="presParOf" srcId="{6C4370FB-F7B6-4E3D-84C0-B288B1B24121}" destId="{555F4168-EEE7-4C82-981A-6A6DF5E1E899}" srcOrd="3" destOrd="0" presId="urn:microsoft.com/office/officeart/2005/8/layout/default"/>
    <dgm:cxn modelId="{0A949690-CAD3-4560-A25B-976BC2325FAE}" type="presParOf" srcId="{6C4370FB-F7B6-4E3D-84C0-B288B1B24121}" destId="{ED0D50C0-9D8C-464E-9620-6E4130285989}" srcOrd="4" destOrd="0" presId="urn:microsoft.com/office/officeart/2005/8/layout/default"/>
    <dgm:cxn modelId="{A4619DC6-4DE7-4D73-98D4-6A085B195BE9}" type="presParOf" srcId="{6C4370FB-F7B6-4E3D-84C0-B288B1B24121}" destId="{71120293-B504-46C7-B58B-EF45EE897764}" srcOrd="5" destOrd="0" presId="urn:microsoft.com/office/officeart/2005/8/layout/default"/>
    <dgm:cxn modelId="{419E7212-81DC-402C-949B-BCCD63C520DE}" type="presParOf" srcId="{6C4370FB-F7B6-4E3D-84C0-B288B1B24121}" destId="{3B950D2D-6A9C-4E61-BAA4-E2F71BED85D7}" srcOrd="6" destOrd="0" presId="urn:microsoft.com/office/officeart/2005/8/layout/default"/>
    <dgm:cxn modelId="{AFB44FCB-E21A-4541-9583-B4E6C3573604}" type="presParOf" srcId="{6C4370FB-F7B6-4E3D-84C0-B288B1B24121}" destId="{4E38F1AF-9FDE-4919-B400-D701CA0492A2}" srcOrd="7" destOrd="0" presId="urn:microsoft.com/office/officeart/2005/8/layout/default"/>
    <dgm:cxn modelId="{79FC79A3-B8E1-4ABE-9F99-601F938A21A8}" type="presParOf" srcId="{6C4370FB-F7B6-4E3D-84C0-B288B1B24121}" destId="{8008F833-CC88-4FE4-86FC-D8D7FBC372E4}" srcOrd="8" destOrd="0" presId="urn:microsoft.com/office/officeart/2005/8/layout/default"/>
    <dgm:cxn modelId="{F61EF30F-49DB-4332-B97E-2DE2DB445155}" type="presParOf" srcId="{6C4370FB-F7B6-4E3D-84C0-B288B1B24121}" destId="{3FAB0F59-7A57-4C71-BB80-92BA8E6EE6FE}" srcOrd="9" destOrd="0" presId="urn:microsoft.com/office/officeart/2005/8/layout/default"/>
    <dgm:cxn modelId="{EE0B096D-41E2-4F49-A91B-BFFB33ED4FEB}" type="presParOf" srcId="{6C4370FB-F7B6-4E3D-84C0-B288B1B24121}" destId="{74B9A2AF-19F1-499E-9952-729CEB55A56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CB6A2E-1C66-46EC-830B-E7234A3A3247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5434569-C246-4BC1-A057-79B0FF3A471D}">
      <dgm:prSet phldrT="[Texto]"/>
      <dgm:spPr/>
      <dgm:t>
        <a:bodyPr/>
        <a:lstStyle/>
        <a:p>
          <a:r>
            <a:rPr lang="es-ES" dirty="0" smtClean="0"/>
            <a:t>Usar 4 o 5 opciones de respuesta</a:t>
          </a:r>
          <a:endParaRPr lang="es-ES" dirty="0"/>
        </a:p>
      </dgm:t>
    </dgm:pt>
    <dgm:pt modelId="{9ED0CF21-BB4F-4228-9A75-AF429C6839ED}" type="parTrans" cxnId="{B363E3F0-78AC-4448-9F0A-7EB953D38E56}">
      <dgm:prSet/>
      <dgm:spPr/>
      <dgm:t>
        <a:bodyPr/>
        <a:lstStyle/>
        <a:p>
          <a:endParaRPr lang="es-ES"/>
        </a:p>
      </dgm:t>
    </dgm:pt>
    <dgm:pt modelId="{04E6D3C7-1A6D-4990-A1A2-11F3123E269B}" type="sibTrans" cxnId="{B363E3F0-78AC-4448-9F0A-7EB953D38E56}">
      <dgm:prSet/>
      <dgm:spPr/>
      <dgm:t>
        <a:bodyPr/>
        <a:lstStyle/>
        <a:p>
          <a:endParaRPr lang="es-ES"/>
        </a:p>
      </dgm:t>
    </dgm:pt>
    <dgm:pt modelId="{28266A65-8152-4C95-8712-73BE772D6D35}">
      <dgm:prSet phldrT="[Texto]"/>
      <dgm:spPr/>
      <dgm:t>
        <a:bodyPr/>
        <a:lstStyle/>
        <a:p>
          <a:r>
            <a:rPr lang="es-ES" dirty="0" smtClean="0"/>
            <a:t>Extensión similar</a:t>
          </a:r>
          <a:endParaRPr lang="es-ES" dirty="0"/>
        </a:p>
      </dgm:t>
    </dgm:pt>
    <dgm:pt modelId="{35557D5C-C867-4B70-88B4-FA1FCD5E9A79}" type="parTrans" cxnId="{7F632A2F-64E2-45C7-9CE7-0B8BF1E69B67}">
      <dgm:prSet/>
      <dgm:spPr/>
      <dgm:t>
        <a:bodyPr/>
        <a:lstStyle/>
        <a:p>
          <a:endParaRPr lang="es-ES"/>
        </a:p>
      </dgm:t>
    </dgm:pt>
    <dgm:pt modelId="{E3D41134-AA00-45D6-AC81-5C5072309D96}" type="sibTrans" cxnId="{7F632A2F-64E2-45C7-9CE7-0B8BF1E69B67}">
      <dgm:prSet/>
      <dgm:spPr/>
      <dgm:t>
        <a:bodyPr/>
        <a:lstStyle/>
        <a:p>
          <a:endParaRPr lang="es-ES"/>
        </a:p>
      </dgm:t>
    </dgm:pt>
    <dgm:pt modelId="{0DA9C8ED-524B-477F-B3B6-BF8322852EB3}">
      <dgm:prSet phldrT="[Texto]"/>
      <dgm:spPr/>
      <dgm:t>
        <a:bodyPr/>
        <a:lstStyle/>
        <a:p>
          <a:r>
            <a:rPr lang="es-ES" dirty="0" smtClean="0"/>
            <a:t>Que las opciones falsas aparezcan como posibles</a:t>
          </a:r>
          <a:endParaRPr lang="es-ES" dirty="0"/>
        </a:p>
      </dgm:t>
    </dgm:pt>
    <dgm:pt modelId="{0FCA0015-550B-4FA4-A774-049F7F804548}" type="parTrans" cxnId="{9697233E-A6E8-4F26-8F06-AE6F66DEC458}">
      <dgm:prSet/>
      <dgm:spPr/>
      <dgm:t>
        <a:bodyPr/>
        <a:lstStyle/>
        <a:p>
          <a:endParaRPr lang="es-ES"/>
        </a:p>
      </dgm:t>
    </dgm:pt>
    <dgm:pt modelId="{90E2285A-CE3C-4CB9-93B6-E6D18F701BE0}" type="sibTrans" cxnId="{9697233E-A6E8-4F26-8F06-AE6F66DEC458}">
      <dgm:prSet/>
      <dgm:spPr/>
      <dgm:t>
        <a:bodyPr/>
        <a:lstStyle/>
        <a:p>
          <a:endParaRPr lang="es-ES"/>
        </a:p>
      </dgm:t>
    </dgm:pt>
    <dgm:pt modelId="{6DDAF9DE-2498-4394-A35C-4A0C7AA45C21}">
      <dgm:prSet phldrT="[Texto]"/>
      <dgm:spPr/>
      <dgm:t>
        <a:bodyPr/>
        <a:lstStyle/>
        <a:p>
          <a:r>
            <a:rPr lang="es-ES" dirty="0" smtClean="0"/>
            <a:t>Las opciones deben responder gramaticalmente con el enunciado</a:t>
          </a:r>
          <a:endParaRPr lang="es-ES" dirty="0"/>
        </a:p>
      </dgm:t>
    </dgm:pt>
    <dgm:pt modelId="{F7458646-9532-4414-B1CD-2E6BB0D065F0}" type="parTrans" cxnId="{D60856A2-F9CA-4BCB-9FDA-25B0F17E2BF1}">
      <dgm:prSet/>
      <dgm:spPr/>
      <dgm:t>
        <a:bodyPr/>
        <a:lstStyle/>
        <a:p>
          <a:endParaRPr lang="es-ES"/>
        </a:p>
      </dgm:t>
    </dgm:pt>
    <dgm:pt modelId="{4B36A652-BEE6-4C8B-91A4-AF86AA53E390}" type="sibTrans" cxnId="{D60856A2-F9CA-4BCB-9FDA-25B0F17E2BF1}">
      <dgm:prSet/>
      <dgm:spPr/>
      <dgm:t>
        <a:bodyPr/>
        <a:lstStyle/>
        <a:p>
          <a:endParaRPr lang="es-ES"/>
        </a:p>
      </dgm:t>
    </dgm:pt>
    <dgm:pt modelId="{8DDC67DA-BA53-4053-AFD7-B9388F3594E3}">
      <dgm:prSet phldrT="[Texto]"/>
      <dgm:spPr/>
      <dgm:t>
        <a:bodyPr/>
        <a:lstStyle/>
        <a:p>
          <a:r>
            <a:rPr lang="es-ES" dirty="0" smtClean="0"/>
            <a:t>Evitar “todas las anteriores” y “ ninguna de las anteriores</a:t>
          </a:r>
          <a:endParaRPr lang="es-ES" dirty="0"/>
        </a:p>
      </dgm:t>
    </dgm:pt>
    <dgm:pt modelId="{5B671810-6B8E-4FF3-BE8B-779A7297117F}" type="parTrans" cxnId="{645E6F5C-EE52-4055-A198-D8C3AFA66D29}">
      <dgm:prSet/>
      <dgm:spPr/>
      <dgm:t>
        <a:bodyPr/>
        <a:lstStyle/>
        <a:p>
          <a:endParaRPr lang="es-ES"/>
        </a:p>
      </dgm:t>
    </dgm:pt>
    <dgm:pt modelId="{3E560ADF-9DD2-4C78-842B-9328A582C60B}" type="sibTrans" cxnId="{645E6F5C-EE52-4055-A198-D8C3AFA66D29}">
      <dgm:prSet/>
      <dgm:spPr/>
      <dgm:t>
        <a:bodyPr/>
        <a:lstStyle/>
        <a:p>
          <a:endParaRPr lang="es-ES"/>
        </a:p>
      </dgm:t>
    </dgm:pt>
    <dgm:pt modelId="{13F264F6-CEB3-4330-9667-070E6CA410A8}">
      <dgm:prSet/>
      <dgm:spPr/>
      <dgm:t>
        <a:bodyPr/>
        <a:lstStyle/>
        <a:p>
          <a:r>
            <a:rPr lang="es-ES" dirty="0" smtClean="0"/>
            <a:t>Asignar al azar el lugar de la opción correcta</a:t>
          </a:r>
          <a:endParaRPr lang="es-ES" dirty="0"/>
        </a:p>
      </dgm:t>
    </dgm:pt>
    <dgm:pt modelId="{AB510891-3CEC-4968-82A5-6C39F0E2D175}" type="parTrans" cxnId="{6B7D7051-3159-4B77-BF19-2662F14EE059}">
      <dgm:prSet/>
      <dgm:spPr/>
      <dgm:t>
        <a:bodyPr/>
        <a:lstStyle/>
        <a:p>
          <a:endParaRPr lang="es-ES"/>
        </a:p>
      </dgm:t>
    </dgm:pt>
    <dgm:pt modelId="{8EEF5FCA-1F95-4FC1-8ACE-1ED185132DC7}" type="sibTrans" cxnId="{6B7D7051-3159-4B77-BF19-2662F14EE059}">
      <dgm:prSet/>
      <dgm:spPr/>
      <dgm:t>
        <a:bodyPr/>
        <a:lstStyle/>
        <a:p>
          <a:endParaRPr lang="es-ES"/>
        </a:p>
      </dgm:t>
    </dgm:pt>
    <dgm:pt modelId="{8B8AD529-1197-4D6A-9081-78A92A937F7E}" type="pres">
      <dgm:prSet presAssocID="{0ECB6A2E-1C66-46EC-830B-E7234A3A324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3992649-903C-4864-A944-4E517127AC20}" type="pres">
      <dgm:prSet presAssocID="{D5434569-C246-4BC1-A057-79B0FF3A471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549375-47DE-4560-A1FF-45372280B1FF}" type="pres">
      <dgm:prSet presAssocID="{04E6D3C7-1A6D-4990-A1A2-11F3123E269B}" presName="sibTrans" presStyleLbl="sibTrans2D1" presStyleIdx="0" presStyleCnt="5"/>
      <dgm:spPr/>
      <dgm:t>
        <a:bodyPr/>
        <a:lstStyle/>
        <a:p>
          <a:endParaRPr lang="es-ES"/>
        </a:p>
      </dgm:t>
    </dgm:pt>
    <dgm:pt modelId="{08368356-5CAE-45D3-8DDB-8B0126B5C087}" type="pres">
      <dgm:prSet presAssocID="{04E6D3C7-1A6D-4990-A1A2-11F3123E269B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DD6237A8-E463-42F4-8D8A-C03E453B1215}" type="pres">
      <dgm:prSet presAssocID="{28266A65-8152-4C95-8712-73BE772D6D3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7963E9-DF79-4EEA-A6BD-EC305B289B66}" type="pres">
      <dgm:prSet presAssocID="{E3D41134-AA00-45D6-AC81-5C5072309D96}" presName="sibTrans" presStyleLbl="sibTrans2D1" presStyleIdx="1" presStyleCnt="5"/>
      <dgm:spPr/>
      <dgm:t>
        <a:bodyPr/>
        <a:lstStyle/>
        <a:p>
          <a:endParaRPr lang="es-ES"/>
        </a:p>
      </dgm:t>
    </dgm:pt>
    <dgm:pt modelId="{40BBEB8D-63D7-40AD-ACDF-32317F70AAF2}" type="pres">
      <dgm:prSet presAssocID="{E3D41134-AA00-45D6-AC81-5C5072309D96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405F876D-887F-4528-ACFD-606262325144}" type="pres">
      <dgm:prSet presAssocID="{0DA9C8ED-524B-477F-B3B6-BF8322852EB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F73C7B-6384-4B75-99A7-FC6200B07949}" type="pres">
      <dgm:prSet presAssocID="{90E2285A-CE3C-4CB9-93B6-E6D18F701BE0}" presName="sibTrans" presStyleLbl="sibTrans2D1" presStyleIdx="2" presStyleCnt="5"/>
      <dgm:spPr/>
      <dgm:t>
        <a:bodyPr/>
        <a:lstStyle/>
        <a:p>
          <a:endParaRPr lang="es-ES"/>
        </a:p>
      </dgm:t>
    </dgm:pt>
    <dgm:pt modelId="{84A24389-3D8B-49D7-B7FA-C2D2CD60F79D}" type="pres">
      <dgm:prSet presAssocID="{90E2285A-CE3C-4CB9-93B6-E6D18F701BE0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8B506D40-ABB7-429C-875F-857D9BDA6285}" type="pres">
      <dgm:prSet presAssocID="{6DDAF9DE-2498-4394-A35C-4A0C7AA45C2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A6FEE1-A086-46F3-9562-4E3AACC47F1C}" type="pres">
      <dgm:prSet presAssocID="{4B36A652-BEE6-4C8B-91A4-AF86AA53E390}" presName="sibTrans" presStyleLbl="sibTrans2D1" presStyleIdx="3" presStyleCnt="5"/>
      <dgm:spPr/>
      <dgm:t>
        <a:bodyPr/>
        <a:lstStyle/>
        <a:p>
          <a:endParaRPr lang="es-ES"/>
        </a:p>
      </dgm:t>
    </dgm:pt>
    <dgm:pt modelId="{FEFDA13E-9A39-4BB8-99E2-7967129AFBE3}" type="pres">
      <dgm:prSet presAssocID="{4B36A652-BEE6-4C8B-91A4-AF86AA53E390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F0C9D9CC-5557-4DEC-8379-F3EA0CC2B48B}" type="pres">
      <dgm:prSet presAssocID="{8DDC67DA-BA53-4053-AFD7-B9388F3594E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A71B06-C172-447F-A763-9C542BB9B639}" type="pres">
      <dgm:prSet presAssocID="{3E560ADF-9DD2-4C78-842B-9328A582C60B}" presName="sibTrans" presStyleLbl="sibTrans2D1" presStyleIdx="4" presStyleCnt="5"/>
      <dgm:spPr/>
      <dgm:t>
        <a:bodyPr/>
        <a:lstStyle/>
        <a:p>
          <a:endParaRPr lang="es-ES"/>
        </a:p>
      </dgm:t>
    </dgm:pt>
    <dgm:pt modelId="{801C20C8-9D6D-4AAE-9B3B-76D212D36FD7}" type="pres">
      <dgm:prSet presAssocID="{3E560ADF-9DD2-4C78-842B-9328A582C60B}" presName="connectorText" presStyleLbl="sibTrans2D1" presStyleIdx="4" presStyleCnt="5"/>
      <dgm:spPr/>
      <dgm:t>
        <a:bodyPr/>
        <a:lstStyle/>
        <a:p>
          <a:endParaRPr lang="es-ES"/>
        </a:p>
      </dgm:t>
    </dgm:pt>
    <dgm:pt modelId="{9388A54F-884C-43E8-AE99-311EF81DAEA3}" type="pres">
      <dgm:prSet presAssocID="{13F264F6-CEB3-4330-9667-070E6CA410A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7995FE0-02C9-415E-A4E4-2C15718BE1E0}" type="presOf" srcId="{3E560ADF-9DD2-4C78-842B-9328A582C60B}" destId="{801C20C8-9D6D-4AAE-9B3B-76D212D36FD7}" srcOrd="1" destOrd="0" presId="urn:microsoft.com/office/officeart/2005/8/layout/process5"/>
    <dgm:cxn modelId="{2A310808-AF02-4BE1-BFDF-D1A301ED2CA3}" type="presOf" srcId="{90E2285A-CE3C-4CB9-93B6-E6D18F701BE0}" destId="{84A24389-3D8B-49D7-B7FA-C2D2CD60F79D}" srcOrd="1" destOrd="0" presId="urn:microsoft.com/office/officeart/2005/8/layout/process5"/>
    <dgm:cxn modelId="{FC9D7D5F-5807-4407-8337-E14EBB4EB47D}" type="presOf" srcId="{0ECB6A2E-1C66-46EC-830B-E7234A3A3247}" destId="{8B8AD529-1197-4D6A-9081-78A92A937F7E}" srcOrd="0" destOrd="0" presId="urn:microsoft.com/office/officeart/2005/8/layout/process5"/>
    <dgm:cxn modelId="{85DAF8A5-7BCF-4B08-ACCC-E264DD1C5AA5}" type="presOf" srcId="{E3D41134-AA00-45D6-AC81-5C5072309D96}" destId="{40BBEB8D-63D7-40AD-ACDF-32317F70AAF2}" srcOrd="1" destOrd="0" presId="urn:microsoft.com/office/officeart/2005/8/layout/process5"/>
    <dgm:cxn modelId="{D81AD7FB-80A6-4DC2-8E1C-1383FABEEA81}" type="presOf" srcId="{0DA9C8ED-524B-477F-B3B6-BF8322852EB3}" destId="{405F876D-887F-4528-ACFD-606262325144}" srcOrd="0" destOrd="0" presId="urn:microsoft.com/office/officeart/2005/8/layout/process5"/>
    <dgm:cxn modelId="{BDEF9B22-2C4C-4E79-BC6A-B676595B4DBB}" type="presOf" srcId="{E3D41134-AA00-45D6-AC81-5C5072309D96}" destId="{D17963E9-DF79-4EEA-A6BD-EC305B289B66}" srcOrd="0" destOrd="0" presId="urn:microsoft.com/office/officeart/2005/8/layout/process5"/>
    <dgm:cxn modelId="{4BCE32DF-93FC-4EC0-81C4-0AF75730EAF7}" type="presOf" srcId="{4B36A652-BEE6-4C8B-91A4-AF86AA53E390}" destId="{FEFDA13E-9A39-4BB8-99E2-7967129AFBE3}" srcOrd="1" destOrd="0" presId="urn:microsoft.com/office/officeart/2005/8/layout/process5"/>
    <dgm:cxn modelId="{7F632A2F-64E2-45C7-9CE7-0B8BF1E69B67}" srcId="{0ECB6A2E-1C66-46EC-830B-E7234A3A3247}" destId="{28266A65-8152-4C95-8712-73BE772D6D35}" srcOrd="1" destOrd="0" parTransId="{35557D5C-C867-4B70-88B4-FA1FCD5E9A79}" sibTransId="{E3D41134-AA00-45D6-AC81-5C5072309D96}"/>
    <dgm:cxn modelId="{76686A9F-35D2-4160-A503-1A40118B1A99}" type="presOf" srcId="{04E6D3C7-1A6D-4990-A1A2-11F3123E269B}" destId="{08368356-5CAE-45D3-8DDB-8B0126B5C087}" srcOrd="1" destOrd="0" presId="urn:microsoft.com/office/officeart/2005/8/layout/process5"/>
    <dgm:cxn modelId="{883FCA3E-E829-4B99-8F20-4C214436C2A5}" type="presOf" srcId="{13F264F6-CEB3-4330-9667-070E6CA410A8}" destId="{9388A54F-884C-43E8-AE99-311EF81DAEA3}" srcOrd="0" destOrd="0" presId="urn:microsoft.com/office/officeart/2005/8/layout/process5"/>
    <dgm:cxn modelId="{B363E3F0-78AC-4448-9F0A-7EB953D38E56}" srcId="{0ECB6A2E-1C66-46EC-830B-E7234A3A3247}" destId="{D5434569-C246-4BC1-A057-79B0FF3A471D}" srcOrd="0" destOrd="0" parTransId="{9ED0CF21-BB4F-4228-9A75-AF429C6839ED}" sibTransId="{04E6D3C7-1A6D-4990-A1A2-11F3123E269B}"/>
    <dgm:cxn modelId="{45FED71C-8313-4B5A-84E7-A45EE6748BDD}" type="presOf" srcId="{4B36A652-BEE6-4C8B-91A4-AF86AA53E390}" destId="{3BA6FEE1-A086-46F3-9562-4E3AACC47F1C}" srcOrd="0" destOrd="0" presId="urn:microsoft.com/office/officeart/2005/8/layout/process5"/>
    <dgm:cxn modelId="{BFA8C5D8-F187-456C-B350-3EEDBE745650}" type="presOf" srcId="{90E2285A-CE3C-4CB9-93B6-E6D18F701BE0}" destId="{94F73C7B-6384-4B75-99A7-FC6200B07949}" srcOrd="0" destOrd="0" presId="urn:microsoft.com/office/officeart/2005/8/layout/process5"/>
    <dgm:cxn modelId="{645E6F5C-EE52-4055-A198-D8C3AFA66D29}" srcId="{0ECB6A2E-1C66-46EC-830B-E7234A3A3247}" destId="{8DDC67DA-BA53-4053-AFD7-B9388F3594E3}" srcOrd="4" destOrd="0" parTransId="{5B671810-6B8E-4FF3-BE8B-779A7297117F}" sibTransId="{3E560ADF-9DD2-4C78-842B-9328A582C60B}"/>
    <dgm:cxn modelId="{17FBFAE1-DA14-4164-9B54-96505EBD55DF}" type="presOf" srcId="{04E6D3C7-1A6D-4990-A1A2-11F3123E269B}" destId="{36549375-47DE-4560-A1FF-45372280B1FF}" srcOrd="0" destOrd="0" presId="urn:microsoft.com/office/officeart/2005/8/layout/process5"/>
    <dgm:cxn modelId="{4527C60D-C49E-42D3-8AF6-5D044472AB8F}" type="presOf" srcId="{D5434569-C246-4BC1-A057-79B0FF3A471D}" destId="{03992649-903C-4864-A944-4E517127AC20}" srcOrd="0" destOrd="0" presId="urn:microsoft.com/office/officeart/2005/8/layout/process5"/>
    <dgm:cxn modelId="{6AC954BF-A139-4CF5-BC6F-B0CBE6234C2C}" type="presOf" srcId="{8DDC67DA-BA53-4053-AFD7-B9388F3594E3}" destId="{F0C9D9CC-5557-4DEC-8379-F3EA0CC2B48B}" srcOrd="0" destOrd="0" presId="urn:microsoft.com/office/officeart/2005/8/layout/process5"/>
    <dgm:cxn modelId="{99A1B202-7D78-4A3A-94F7-FB7739BC3404}" type="presOf" srcId="{6DDAF9DE-2498-4394-A35C-4A0C7AA45C21}" destId="{8B506D40-ABB7-429C-875F-857D9BDA6285}" srcOrd="0" destOrd="0" presId="urn:microsoft.com/office/officeart/2005/8/layout/process5"/>
    <dgm:cxn modelId="{9697233E-A6E8-4F26-8F06-AE6F66DEC458}" srcId="{0ECB6A2E-1C66-46EC-830B-E7234A3A3247}" destId="{0DA9C8ED-524B-477F-B3B6-BF8322852EB3}" srcOrd="2" destOrd="0" parTransId="{0FCA0015-550B-4FA4-A774-049F7F804548}" sibTransId="{90E2285A-CE3C-4CB9-93B6-E6D18F701BE0}"/>
    <dgm:cxn modelId="{363882E3-C179-4F17-B24B-80C451B689CD}" type="presOf" srcId="{3E560ADF-9DD2-4C78-842B-9328A582C60B}" destId="{98A71B06-C172-447F-A763-9C542BB9B639}" srcOrd="0" destOrd="0" presId="urn:microsoft.com/office/officeart/2005/8/layout/process5"/>
    <dgm:cxn modelId="{DB2FD880-7357-4F14-BA7A-986C8882BD21}" type="presOf" srcId="{28266A65-8152-4C95-8712-73BE772D6D35}" destId="{DD6237A8-E463-42F4-8D8A-C03E453B1215}" srcOrd="0" destOrd="0" presId="urn:microsoft.com/office/officeart/2005/8/layout/process5"/>
    <dgm:cxn modelId="{6B7D7051-3159-4B77-BF19-2662F14EE059}" srcId="{0ECB6A2E-1C66-46EC-830B-E7234A3A3247}" destId="{13F264F6-CEB3-4330-9667-070E6CA410A8}" srcOrd="5" destOrd="0" parTransId="{AB510891-3CEC-4968-82A5-6C39F0E2D175}" sibTransId="{8EEF5FCA-1F95-4FC1-8ACE-1ED185132DC7}"/>
    <dgm:cxn modelId="{D60856A2-F9CA-4BCB-9FDA-25B0F17E2BF1}" srcId="{0ECB6A2E-1C66-46EC-830B-E7234A3A3247}" destId="{6DDAF9DE-2498-4394-A35C-4A0C7AA45C21}" srcOrd="3" destOrd="0" parTransId="{F7458646-9532-4414-B1CD-2E6BB0D065F0}" sibTransId="{4B36A652-BEE6-4C8B-91A4-AF86AA53E390}"/>
    <dgm:cxn modelId="{828F42D9-4EE1-4054-A708-C9857294F34C}" type="presParOf" srcId="{8B8AD529-1197-4D6A-9081-78A92A937F7E}" destId="{03992649-903C-4864-A944-4E517127AC20}" srcOrd="0" destOrd="0" presId="urn:microsoft.com/office/officeart/2005/8/layout/process5"/>
    <dgm:cxn modelId="{DFAB0919-FC3E-4DBF-ADF1-3F99606DF38D}" type="presParOf" srcId="{8B8AD529-1197-4D6A-9081-78A92A937F7E}" destId="{36549375-47DE-4560-A1FF-45372280B1FF}" srcOrd="1" destOrd="0" presId="urn:microsoft.com/office/officeart/2005/8/layout/process5"/>
    <dgm:cxn modelId="{54ED0D87-5C45-4E3A-B3C9-B3005E781632}" type="presParOf" srcId="{36549375-47DE-4560-A1FF-45372280B1FF}" destId="{08368356-5CAE-45D3-8DDB-8B0126B5C087}" srcOrd="0" destOrd="0" presId="urn:microsoft.com/office/officeart/2005/8/layout/process5"/>
    <dgm:cxn modelId="{8E86AC66-C2D8-4AD5-8914-28060A8947F4}" type="presParOf" srcId="{8B8AD529-1197-4D6A-9081-78A92A937F7E}" destId="{DD6237A8-E463-42F4-8D8A-C03E453B1215}" srcOrd="2" destOrd="0" presId="urn:microsoft.com/office/officeart/2005/8/layout/process5"/>
    <dgm:cxn modelId="{0AD39620-0D86-4E33-BACA-C330D4B89EB6}" type="presParOf" srcId="{8B8AD529-1197-4D6A-9081-78A92A937F7E}" destId="{D17963E9-DF79-4EEA-A6BD-EC305B289B66}" srcOrd="3" destOrd="0" presId="urn:microsoft.com/office/officeart/2005/8/layout/process5"/>
    <dgm:cxn modelId="{3258BF61-C5B0-4C5E-86BD-6DF8D696936B}" type="presParOf" srcId="{D17963E9-DF79-4EEA-A6BD-EC305B289B66}" destId="{40BBEB8D-63D7-40AD-ACDF-32317F70AAF2}" srcOrd="0" destOrd="0" presId="urn:microsoft.com/office/officeart/2005/8/layout/process5"/>
    <dgm:cxn modelId="{8FF81BEC-4EA4-4F57-B76B-65C2F3EBC95B}" type="presParOf" srcId="{8B8AD529-1197-4D6A-9081-78A92A937F7E}" destId="{405F876D-887F-4528-ACFD-606262325144}" srcOrd="4" destOrd="0" presId="urn:microsoft.com/office/officeart/2005/8/layout/process5"/>
    <dgm:cxn modelId="{796F812B-F4D2-4C95-A178-DB52D574EE95}" type="presParOf" srcId="{8B8AD529-1197-4D6A-9081-78A92A937F7E}" destId="{94F73C7B-6384-4B75-99A7-FC6200B07949}" srcOrd="5" destOrd="0" presId="urn:microsoft.com/office/officeart/2005/8/layout/process5"/>
    <dgm:cxn modelId="{0A28273E-ACF4-4DE3-BCE7-60134D8E744B}" type="presParOf" srcId="{94F73C7B-6384-4B75-99A7-FC6200B07949}" destId="{84A24389-3D8B-49D7-B7FA-C2D2CD60F79D}" srcOrd="0" destOrd="0" presId="urn:microsoft.com/office/officeart/2005/8/layout/process5"/>
    <dgm:cxn modelId="{FF60635C-BE62-4F79-B1E8-F884C03E1A27}" type="presParOf" srcId="{8B8AD529-1197-4D6A-9081-78A92A937F7E}" destId="{8B506D40-ABB7-429C-875F-857D9BDA6285}" srcOrd="6" destOrd="0" presId="urn:microsoft.com/office/officeart/2005/8/layout/process5"/>
    <dgm:cxn modelId="{8FE78B04-E3E9-450A-99F1-60487B90499B}" type="presParOf" srcId="{8B8AD529-1197-4D6A-9081-78A92A937F7E}" destId="{3BA6FEE1-A086-46F3-9562-4E3AACC47F1C}" srcOrd="7" destOrd="0" presId="urn:microsoft.com/office/officeart/2005/8/layout/process5"/>
    <dgm:cxn modelId="{192C264D-1E2B-4964-9A92-4BB1EC2159E4}" type="presParOf" srcId="{3BA6FEE1-A086-46F3-9562-4E3AACC47F1C}" destId="{FEFDA13E-9A39-4BB8-99E2-7967129AFBE3}" srcOrd="0" destOrd="0" presId="urn:microsoft.com/office/officeart/2005/8/layout/process5"/>
    <dgm:cxn modelId="{511B5865-DE6A-4F1F-BDD7-02D0E2365695}" type="presParOf" srcId="{8B8AD529-1197-4D6A-9081-78A92A937F7E}" destId="{F0C9D9CC-5557-4DEC-8379-F3EA0CC2B48B}" srcOrd="8" destOrd="0" presId="urn:microsoft.com/office/officeart/2005/8/layout/process5"/>
    <dgm:cxn modelId="{98C7AA9E-880A-4BE8-AB39-9B44081E5DB6}" type="presParOf" srcId="{8B8AD529-1197-4D6A-9081-78A92A937F7E}" destId="{98A71B06-C172-447F-A763-9C542BB9B639}" srcOrd="9" destOrd="0" presId="urn:microsoft.com/office/officeart/2005/8/layout/process5"/>
    <dgm:cxn modelId="{EC4E2F2F-FC8D-4832-A608-FD4FD03487C7}" type="presParOf" srcId="{98A71B06-C172-447F-A763-9C542BB9B639}" destId="{801C20C8-9D6D-4AAE-9B3B-76D212D36FD7}" srcOrd="0" destOrd="0" presId="urn:microsoft.com/office/officeart/2005/8/layout/process5"/>
    <dgm:cxn modelId="{FB1586A2-26C1-47FE-AB95-2EFBDC4956FC}" type="presParOf" srcId="{8B8AD529-1197-4D6A-9081-78A92A937F7E}" destId="{9388A54F-884C-43E8-AE99-311EF81DAEA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59B7A5-98F8-458F-92B1-E0BBABF1767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CCF7771-8F62-457D-946F-66CFD418CA2B}">
      <dgm:prSet phldrT="[Texto]"/>
      <dgm:spPr/>
      <dgm:t>
        <a:bodyPr/>
        <a:lstStyle/>
        <a:p>
          <a:r>
            <a:rPr lang="es-ES" dirty="0" smtClean="0"/>
            <a:t>Incluir la información suficiente</a:t>
          </a:r>
          <a:endParaRPr lang="es-ES" dirty="0"/>
        </a:p>
      </dgm:t>
    </dgm:pt>
    <dgm:pt modelId="{4C374282-DA6F-447F-848C-2EF836BFC806}" type="parTrans" cxnId="{33AA4359-CB70-4DF6-8B24-3B51FAD5D0C9}">
      <dgm:prSet/>
      <dgm:spPr/>
      <dgm:t>
        <a:bodyPr/>
        <a:lstStyle/>
        <a:p>
          <a:endParaRPr lang="es-ES"/>
        </a:p>
      </dgm:t>
    </dgm:pt>
    <dgm:pt modelId="{52EBF226-EBBB-48CE-8BC6-D1BFFC7FF64C}" type="sibTrans" cxnId="{33AA4359-CB70-4DF6-8B24-3B51FAD5D0C9}">
      <dgm:prSet/>
      <dgm:spPr/>
      <dgm:t>
        <a:bodyPr/>
        <a:lstStyle/>
        <a:p>
          <a:endParaRPr lang="es-ES"/>
        </a:p>
      </dgm:t>
    </dgm:pt>
    <dgm:pt modelId="{EC4BBF8E-EC5E-45B7-A88A-4727095C6761}">
      <dgm:prSet phldrT="[Texto]"/>
      <dgm:spPr/>
      <dgm:t>
        <a:bodyPr/>
        <a:lstStyle/>
        <a:p>
          <a:r>
            <a:rPr lang="es-ES" dirty="0" smtClean="0"/>
            <a:t>Evitar información y preguntas superfluas</a:t>
          </a:r>
          <a:endParaRPr lang="es-ES" dirty="0"/>
        </a:p>
      </dgm:t>
    </dgm:pt>
    <dgm:pt modelId="{664C2238-DF9F-4F6A-9555-DFB52887529E}" type="parTrans" cxnId="{DB7F5441-355C-41FF-A284-353B4D083D13}">
      <dgm:prSet/>
      <dgm:spPr/>
      <dgm:t>
        <a:bodyPr/>
        <a:lstStyle/>
        <a:p>
          <a:endParaRPr lang="es-ES"/>
        </a:p>
      </dgm:t>
    </dgm:pt>
    <dgm:pt modelId="{FE0423AC-DF72-41C4-8FD0-0127603B0E81}" type="sibTrans" cxnId="{DB7F5441-355C-41FF-A284-353B4D083D13}">
      <dgm:prSet/>
      <dgm:spPr/>
      <dgm:t>
        <a:bodyPr/>
        <a:lstStyle/>
        <a:p>
          <a:endParaRPr lang="es-ES"/>
        </a:p>
      </dgm:t>
    </dgm:pt>
    <dgm:pt modelId="{E24CF71D-AAE7-4ABE-AE84-E9E8A993FD00}">
      <dgm:prSet phldrT="[Texto]"/>
      <dgm:spPr/>
      <dgm:t>
        <a:bodyPr/>
        <a:lstStyle/>
        <a:p>
          <a:r>
            <a:rPr lang="es-ES" dirty="0" smtClean="0"/>
            <a:t>Evitar preguntas que se complementen o que se den claves entre sí.</a:t>
          </a:r>
          <a:endParaRPr lang="es-ES" dirty="0"/>
        </a:p>
      </dgm:t>
    </dgm:pt>
    <dgm:pt modelId="{4B56D7C1-2CAB-40D8-9B72-9154A8DB4F54}" type="parTrans" cxnId="{6008E662-4F3C-46AA-A609-10660254E0A8}">
      <dgm:prSet/>
      <dgm:spPr/>
      <dgm:t>
        <a:bodyPr/>
        <a:lstStyle/>
        <a:p>
          <a:endParaRPr lang="es-ES"/>
        </a:p>
      </dgm:t>
    </dgm:pt>
    <dgm:pt modelId="{BDBE2499-9CE1-40CB-BA9B-8D7F7C32A629}" type="sibTrans" cxnId="{6008E662-4F3C-46AA-A609-10660254E0A8}">
      <dgm:prSet/>
      <dgm:spPr/>
      <dgm:t>
        <a:bodyPr/>
        <a:lstStyle/>
        <a:p>
          <a:endParaRPr lang="es-ES"/>
        </a:p>
      </dgm:t>
    </dgm:pt>
    <dgm:pt modelId="{B2138782-53A4-4A34-B019-3EF0B4A0C412}">
      <dgm:prSet phldrT="[Texto]"/>
      <dgm:spPr/>
      <dgm:t>
        <a:bodyPr/>
        <a:lstStyle/>
        <a:p>
          <a:r>
            <a:rPr lang="es-ES" dirty="0" smtClean="0"/>
            <a:t>Las correspondientes a las preguntas de opción múltiple</a:t>
          </a:r>
          <a:endParaRPr lang="es-ES" dirty="0"/>
        </a:p>
      </dgm:t>
    </dgm:pt>
    <dgm:pt modelId="{884A1F01-118E-41FB-8727-D461AE1BD324}" type="parTrans" cxnId="{8140E601-57B7-41DD-AC54-BB1F5019560A}">
      <dgm:prSet/>
      <dgm:spPr/>
      <dgm:t>
        <a:bodyPr/>
        <a:lstStyle/>
        <a:p>
          <a:endParaRPr lang="es-ES"/>
        </a:p>
      </dgm:t>
    </dgm:pt>
    <dgm:pt modelId="{396498EF-3654-4963-8E49-DBA641AE51EC}" type="sibTrans" cxnId="{8140E601-57B7-41DD-AC54-BB1F5019560A}">
      <dgm:prSet/>
      <dgm:spPr/>
      <dgm:t>
        <a:bodyPr/>
        <a:lstStyle/>
        <a:p>
          <a:endParaRPr lang="es-ES"/>
        </a:p>
      </dgm:t>
    </dgm:pt>
    <dgm:pt modelId="{54579E96-8208-4F18-9B81-732A2DAE7A3F}" type="pres">
      <dgm:prSet presAssocID="{4659B7A5-98F8-458F-92B1-E0BBABF176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335623B-57D2-48A7-83D2-BB596152AEF8}" type="pres">
      <dgm:prSet presAssocID="{5CCF7771-8F62-457D-946F-66CFD418CA2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AEE324-14F4-4EF4-B9C6-6ED53B4B67D5}" type="pres">
      <dgm:prSet presAssocID="{52EBF226-EBBB-48CE-8BC6-D1BFFC7FF64C}" presName="sibTrans" presStyleLbl="sibTrans2D1" presStyleIdx="0" presStyleCnt="3"/>
      <dgm:spPr/>
      <dgm:t>
        <a:bodyPr/>
        <a:lstStyle/>
        <a:p>
          <a:endParaRPr lang="es-ES"/>
        </a:p>
      </dgm:t>
    </dgm:pt>
    <dgm:pt modelId="{13102C82-1BA3-40B6-81EB-BE52702A2AB5}" type="pres">
      <dgm:prSet presAssocID="{52EBF226-EBBB-48CE-8BC6-D1BFFC7FF64C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E0AC2516-220A-4BC6-8C8F-0364620A06A9}" type="pres">
      <dgm:prSet presAssocID="{EC4BBF8E-EC5E-45B7-A88A-4727095C676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0539FA-7DF6-4A32-A1AB-F9D06BC1A129}" type="pres">
      <dgm:prSet presAssocID="{FE0423AC-DF72-41C4-8FD0-0127603B0E81}" presName="sibTrans" presStyleLbl="sibTrans2D1" presStyleIdx="1" presStyleCnt="3"/>
      <dgm:spPr/>
      <dgm:t>
        <a:bodyPr/>
        <a:lstStyle/>
        <a:p>
          <a:endParaRPr lang="es-ES"/>
        </a:p>
      </dgm:t>
    </dgm:pt>
    <dgm:pt modelId="{8838B10C-1B2D-475E-9DA5-9C29A248249F}" type="pres">
      <dgm:prSet presAssocID="{FE0423AC-DF72-41C4-8FD0-0127603B0E81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99B968E5-6442-489F-A14C-CD080E232C46}" type="pres">
      <dgm:prSet presAssocID="{E24CF71D-AAE7-4ABE-AE84-E9E8A993FD0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C4591AC-BDB1-4F77-9D34-88BC916B3149}" type="pres">
      <dgm:prSet presAssocID="{BDBE2499-9CE1-40CB-BA9B-8D7F7C32A629}" presName="sibTrans" presStyleLbl="sibTrans2D1" presStyleIdx="2" presStyleCnt="3"/>
      <dgm:spPr/>
      <dgm:t>
        <a:bodyPr/>
        <a:lstStyle/>
        <a:p>
          <a:endParaRPr lang="es-ES"/>
        </a:p>
      </dgm:t>
    </dgm:pt>
    <dgm:pt modelId="{F73C85CE-591C-484D-B4F6-1C7EC1DD8B7F}" type="pres">
      <dgm:prSet presAssocID="{BDBE2499-9CE1-40CB-BA9B-8D7F7C32A629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861B68BC-9543-4C1E-9903-044D6E2B9E3A}" type="pres">
      <dgm:prSet presAssocID="{B2138782-53A4-4A34-B019-3EF0B4A0C41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2DBE4AA-11CA-4816-8FD3-D850453322A2}" type="presOf" srcId="{E24CF71D-AAE7-4ABE-AE84-E9E8A993FD00}" destId="{99B968E5-6442-489F-A14C-CD080E232C46}" srcOrd="0" destOrd="0" presId="urn:microsoft.com/office/officeart/2005/8/layout/process5"/>
    <dgm:cxn modelId="{33AA4359-CB70-4DF6-8B24-3B51FAD5D0C9}" srcId="{4659B7A5-98F8-458F-92B1-E0BBABF17674}" destId="{5CCF7771-8F62-457D-946F-66CFD418CA2B}" srcOrd="0" destOrd="0" parTransId="{4C374282-DA6F-447F-848C-2EF836BFC806}" sibTransId="{52EBF226-EBBB-48CE-8BC6-D1BFFC7FF64C}"/>
    <dgm:cxn modelId="{34B6A396-5A5C-4F58-8869-F1A93CB5E12E}" type="presOf" srcId="{FE0423AC-DF72-41C4-8FD0-0127603B0E81}" destId="{8838B10C-1B2D-475E-9DA5-9C29A248249F}" srcOrd="1" destOrd="0" presId="urn:microsoft.com/office/officeart/2005/8/layout/process5"/>
    <dgm:cxn modelId="{6008E662-4F3C-46AA-A609-10660254E0A8}" srcId="{4659B7A5-98F8-458F-92B1-E0BBABF17674}" destId="{E24CF71D-AAE7-4ABE-AE84-E9E8A993FD00}" srcOrd="2" destOrd="0" parTransId="{4B56D7C1-2CAB-40D8-9B72-9154A8DB4F54}" sibTransId="{BDBE2499-9CE1-40CB-BA9B-8D7F7C32A629}"/>
    <dgm:cxn modelId="{FDBE0FB4-8607-4925-9AEE-A69EBA0C78C8}" type="presOf" srcId="{BDBE2499-9CE1-40CB-BA9B-8D7F7C32A629}" destId="{1C4591AC-BDB1-4F77-9D34-88BC916B3149}" srcOrd="0" destOrd="0" presId="urn:microsoft.com/office/officeart/2005/8/layout/process5"/>
    <dgm:cxn modelId="{A06898CE-7ECA-4F4B-A416-6FB1778A1D40}" type="presOf" srcId="{FE0423AC-DF72-41C4-8FD0-0127603B0E81}" destId="{C80539FA-7DF6-4A32-A1AB-F9D06BC1A129}" srcOrd="0" destOrd="0" presId="urn:microsoft.com/office/officeart/2005/8/layout/process5"/>
    <dgm:cxn modelId="{B225EE9F-7473-48E1-A8D7-17F3AB23CD8E}" type="presOf" srcId="{52EBF226-EBBB-48CE-8BC6-D1BFFC7FF64C}" destId="{13102C82-1BA3-40B6-81EB-BE52702A2AB5}" srcOrd="1" destOrd="0" presId="urn:microsoft.com/office/officeart/2005/8/layout/process5"/>
    <dgm:cxn modelId="{8A861ED0-84CD-42B7-9606-501C9710A4DB}" type="presOf" srcId="{5CCF7771-8F62-457D-946F-66CFD418CA2B}" destId="{9335623B-57D2-48A7-83D2-BB596152AEF8}" srcOrd="0" destOrd="0" presId="urn:microsoft.com/office/officeart/2005/8/layout/process5"/>
    <dgm:cxn modelId="{8140E601-57B7-41DD-AC54-BB1F5019560A}" srcId="{4659B7A5-98F8-458F-92B1-E0BBABF17674}" destId="{B2138782-53A4-4A34-B019-3EF0B4A0C412}" srcOrd="3" destOrd="0" parTransId="{884A1F01-118E-41FB-8727-D461AE1BD324}" sibTransId="{396498EF-3654-4963-8E49-DBA641AE51EC}"/>
    <dgm:cxn modelId="{DB7F5441-355C-41FF-A284-353B4D083D13}" srcId="{4659B7A5-98F8-458F-92B1-E0BBABF17674}" destId="{EC4BBF8E-EC5E-45B7-A88A-4727095C6761}" srcOrd="1" destOrd="0" parTransId="{664C2238-DF9F-4F6A-9555-DFB52887529E}" sibTransId="{FE0423AC-DF72-41C4-8FD0-0127603B0E81}"/>
    <dgm:cxn modelId="{AD2C31B7-D4C6-4C27-AF72-3EE7BE9FDD60}" type="presOf" srcId="{4659B7A5-98F8-458F-92B1-E0BBABF17674}" destId="{54579E96-8208-4F18-9B81-732A2DAE7A3F}" srcOrd="0" destOrd="0" presId="urn:microsoft.com/office/officeart/2005/8/layout/process5"/>
    <dgm:cxn modelId="{B2F0BC35-BCB9-4E0F-84AC-C5BB2E84674B}" type="presOf" srcId="{EC4BBF8E-EC5E-45B7-A88A-4727095C6761}" destId="{E0AC2516-220A-4BC6-8C8F-0364620A06A9}" srcOrd="0" destOrd="0" presId="urn:microsoft.com/office/officeart/2005/8/layout/process5"/>
    <dgm:cxn modelId="{CBBAD9EE-63CD-4A58-A164-7C44C9515FE6}" type="presOf" srcId="{BDBE2499-9CE1-40CB-BA9B-8D7F7C32A629}" destId="{F73C85CE-591C-484D-B4F6-1C7EC1DD8B7F}" srcOrd="1" destOrd="0" presId="urn:microsoft.com/office/officeart/2005/8/layout/process5"/>
    <dgm:cxn modelId="{420AE946-638D-4752-A89A-CAE4B4522822}" type="presOf" srcId="{B2138782-53A4-4A34-B019-3EF0B4A0C412}" destId="{861B68BC-9543-4C1E-9903-044D6E2B9E3A}" srcOrd="0" destOrd="0" presId="urn:microsoft.com/office/officeart/2005/8/layout/process5"/>
    <dgm:cxn modelId="{B0DCFFFA-3455-43E5-B615-7CF2D3B78B28}" type="presOf" srcId="{52EBF226-EBBB-48CE-8BC6-D1BFFC7FF64C}" destId="{40AEE324-14F4-4EF4-B9C6-6ED53B4B67D5}" srcOrd="0" destOrd="0" presId="urn:microsoft.com/office/officeart/2005/8/layout/process5"/>
    <dgm:cxn modelId="{B2FEAA47-E53A-4F9F-8006-2F0DF21E9D72}" type="presParOf" srcId="{54579E96-8208-4F18-9B81-732A2DAE7A3F}" destId="{9335623B-57D2-48A7-83D2-BB596152AEF8}" srcOrd="0" destOrd="0" presId="urn:microsoft.com/office/officeart/2005/8/layout/process5"/>
    <dgm:cxn modelId="{08F0CDEC-195D-42D4-92A1-ADC24C28C848}" type="presParOf" srcId="{54579E96-8208-4F18-9B81-732A2DAE7A3F}" destId="{40AEE324-14F4-4EF4-B9C6-6ED53B4B67D5}" srcOrd="1" destOrd="0" presId="urn:microsoft.com/office/officeart/2005/8/layout/process5"/>
    <dgm:cxn modelId="{36FDA874-85E2-44BE-AE33-FBFC862190DC}" type="presParOf" srcId="{40AEE324-14F4-4EF4-B9C6-6ED53B4B67D5}" destId="{13102C82-1BA3-40B6-81EB-BE52702A2AB5}" srcOrd="0" destOrd="0" presId="urn:microsoft.com/office/officeart/2005/8/layout/process5"/>
    <dgm:cxn modelId="{A4032613-3E60-42D7-82A4-90BD662729D4}" type="presParOf" srcId="{54579E96-8208-4F18-9B81-732A2DAE7A3F}" destId="{E0AC2516-220A-4BC6-8C8F-0364620A06A9}" srcOrd="2" destOrd="0" presId="urn:microsoft.com/office/officeart/2005/8/layout/process5"/>
    <dgm:cxn modelId="{576D60A5-AF23-4025-93D0-C187205BB58E}" type="presParOf" srcId="{54579E96-8208-4F18-9B81-732A2DAE7A3F}" destId="{C80539FA-7DF6-4A32-A1AB-F9D06BC1A129}" srcOrd="3" destOrd="0" presId="urn:microsoft.com/office/officeart/2005/8/layout/process5"/>
    <dgm:cxn modelId="{93C76DA2-DEE8-459F-B71A-A1674FFD64B2}" type="presParOf" srcId="{C80539FA-7DF6-4A32-A1AB-F9D06BC1A129}" destId="{8838B10C-1B2D-475E-9DA5-9C29A248249F}" srcOrd="0" destOrd="0" presId="urn:microsoft.com/office/officeart/2005/8/layout/process5"/>
    <dgm:cxn modelId="{FD4B6536-868A-463D-90B6-DF1A46C80711}" type="presParOf" srcId="{54579E96-8208-4F18-9B81-732A2DAE7A3F}" destId="{99B968E5-6442-489F-A14C-CD080E232C46}" srcOrd="4" destOrd="0" presId="urn:microsoft.com/office/officeart/2005/8/layout/process5"/>
    <dgm:cxn modelId="{98B7C5B9-3316-4E0F-9288-D54669669AE5}" type="presParOf" srcId="{54579E96-8208-4F18-9B81-732A2DAE7A3F}" destId="{1C4591AC-BDB1-4F77-9D34-88BC916B3149}" srcOrd="5" destOrd="0" presId="urn:microsoft.com/office/officeart/2005/8/layout/process5"/>
    <dgm:cxn modelId="{6BC1B065-3C3A-437D-B38C-32359ECAB2A1}" type="presParOf" srcId="{1C4591AC-BDB1-4F77-9D34-88BC916B3149}" destId="{F73C85CE-591C-484D-B4F6-1C7EC1DD8B7F}" srcOrd="0" destOrd="0" presId="urn:microsoft.com/office/officeart/2005/8/layout/process5"/>
    <dgm:cxn modelId="{E182140D-9A31-4FE0-984E-077D7C8537A6}" type="presParOf" srcId="{54579E96-8208-4F18-9B81-732A2DAE7A3F}" destId="{861B68BC-9543-4C1E-9903-044D6E2B9E3A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5BB159-E782-4406-A9CA-01104FB8CF30}">
      <dsp:nvSpPr>
        <dsp:cNvPr id="0" name=""/>
        <dsp:cNvSpPr/>
      </dsp:nvSpPr>
      <dsp:spPr>
        <a:xfrm>
          <a:off x="0" y="57239"/>
          <a:ext cx="7772400" cy="1698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Antes de calificar a los alumnos se prepara un cuadro que será la base para asignar notas.</a:t>
          </a:r>
          <a:endParaRPr lang="es-ES" sz="3200" kern="1200" dirty="0"/>
        </a:p>
      </dsp:txBody>
      <dsp:txXfrm>
        <a:off x="0" y="57239"/>
        <a:ext cx="7772400" cy="1698840"/>
      </dsp:txXfrm>
    </dsp:sp>
    <dsp:sp modelId="{EDAEC1DC-894A-4C3C-A740-2155EB6C85C1}">
      <dsp:nvSpPr>
        <dsp:cNvPr id="0" name=""/>
        <dsp:cNvSpPr/>
      </dsp:nvSpPr>
      <dsp:spPr>
        <a:xfrm>
          <a:off x="0" y="1756080"/>
          <a:ext cx="7772400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dirty="0" smtClean="0"/>
            <a:t>Cuadro de calificación</a:t>
          </a:r>
          <a:endParaRPr lang="es-ES" sz="2500" kern="1200" dirty="0"/>
        </a:p>
      </dsp:txBody>
      <dsp:txXfrm>
        <a:off x="0" y="1756080"/>
        <a:ext cx="7772400" cy="529920"/>
      </dsp:txXfrm>
    </dsp:sp>
    <dsp:sp modelId="{C52CBFDE-5D3C-4ADE-BF52-D31E8AB7F3EA}">
      <dsp:nvSpPr>
        <dsp:cNvPr id="0" name=""/>
        <dsp:cNvSpPr/>
      </dsp:nvSpPr>
      <dsp:spPr>
        <a:xfrm>
          <a:off x="0" y="2286000"/>
          <a:ext cx="7772400" cy="1698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Se otorga una puntuación a cada pregunta de la prueba, a partir de la ponderación que se le dé a sus respuestas. </a:t>
          </a:r>
          <a:endParaRPr lang="es-ES" sz="3200" kern="1200" dirty="0"/>
        </a:p>
      </dsp:txBody>
      <dsp:txXfrm>
        <a:off x="0" y="2286000"/>
        <a:ext cx="7772400" cy="1698840"/>
      </dsp:txXfrm>
    </dsp:sp>
    <dsp:sp modelId="{66421C75-C7A8-4075-839A-3A43B74C8A45}">
      <dsp:nvSpPr>
        <dsp:cNvPr id="0" name=""/>
        <dsp:cNvSpPr/>
      </dsp:nvSpPr>
      <dsp:spPr>
        <a:xfrm>
          <a:off x="0" y="3984840"/>
          <a:ext cx="7772400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77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dirty="0" smtClean="0"/>
            <a:t>Ponderación</a:t>
          </a:r>
          <a:endParaRPr lang="es-ES" sz="2500" kern="1200" dirty="0"/>
        </a:p>
      </dsp:txBody>
      <dsp:txXfrm>
        <a:off x="0" y="3984840"/>
        <a:ext cx="7772400" cy="5299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E6AD78-2763-4ED4-91B9-9F13B120594D}">
      <dsp:nvSpPr>
        <dsp:cNvPr id="0" name=""/>
        <dsp:cNvSpPr/>
      </dsp:nvSpPr>
      <dsp:spPr>
        <a:xfrm>
          <a:off x="461486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Incluir sólo una idea en el enunciado</a:t>
          </a:r>
          <a:endParaRPr lang="es-ES" sz="3400" kern="1200" dirty="0"/>
        </a:p>
      </dsp:txBody>
      <dsp:txXfrm>
        <a:off x="461486" y="2857"/>
        <a:ext cx="2853928" cy="1712356"/>
      </dsp:txXfrm>
    </dsp:sp>
    <dsp:sp modelId="{43E7B42B-4E75-4AC4-9C71-C53562B839D4}">
      <dsp:nvSpPr>
        <dsp:cNvPr id="0" name=""/>
        <dsp:cNvSpPr/>
      </dsp:nvSpPr>
      <dsp:spPr>
        <a:xfrm>
          <a:off x="3566560" y="505148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700" kern="1200"/>
        </a:p>
      </dsp:txBody>
      <dsp:txXfrm>
        <a:off x="3566560" y="505148"/>
        <a:ext cx="605032" cy="707774"/>
      </dsp:txXfrm>
    </dsp:sp>
    <dsp:sp modelId="{3B9F1A67-8536-492F-ABE7-3E5D7EF64D93}">
      <dsp:nvSpPr>
        <dsp:cNvPr id="0" name=""/>
        <dsp:cNvSpPr/>
      </dsp:nvSpPr>
      <dsp:spPr>
        <a:xfrm>
          <a:off x="4456985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Debe ser breve, sencillo </a:t>
          </a:r>
          <a:endParaRPr lang="es-ES" sz="3400" kern="1200" dirty="0"/>
        </a:p>
      </dsp:txBody>
      <dsp:txXfrm>
        <a:off x="4456985" y="2857"/>
        <a:ext cx="2853928" cy="1712356"/>
      </dsp:txXfrm>
    </dsp:sp>
    <dsp:sp modelId="{8D80C93E-2360-4952-BEB9-20815EAD181A}">
      <dsp:nvSpPr>
        <dsp:cNvPr id="0" name=""/>
        <dsp:cNvSpPr/>
      </dsp:nvSpPr>
      <dsp:spPr>
        <a:xfrm rot="5400000">
          <a:off x="5581433" y="1914989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700" kern="1200"/>
        </a:p>
      </dsp:txBody>
      <dsp:txXfrm rot="5400000">
        <a:off x="5581433" y="1914989"/>
        <a:ext cx="605032" cy="707774"/>
      </dsp:txXfrm>
    </dsp:sp>
    <dsp:sp modelId="{58AA91F5-5849-4ECD-994D-F22756C5A7F2}">
      <dsp:nvSpPr>
        <dsp:cNvPr id="0" name=""/>
        <dsp:cNvSpPr/>
      </dsp:nvSpPr>
      <dsp:spPr>
        <a:xfrm>
          <a:off x="4456985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No dar lugar a dudas</a:t>
          </a:r>
          <a:endParaRPr lang="es-ES" sz="3400" kern="1200" dirty="0"/>
        </a:p>
      </dsp:txBody>
      <dsp:txXfrm>
        <a:off x="4456985" y="2856785"/>
        <a:ext cx="2853928" cy="171235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6C3645-1710-40C7-B602-BA590476129F}">
      <dsp:nvSpPr>
        <dsp:cNvPr id="0" name=""/>
        <dsp:cNvSpPr/>
      </dsp:nvSpPr>
      <dsp:spPr>
        <a:xfrm>
          <a:off x="1518" y="1314829"/>
          <a:ext cx="3237234" cy="1942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kern="1200" dirty="0" smtClean="0"/>
            <a:t>Usar datos que deben ser ordenados</a:t>
          </a:r>
          <a:endParaRPr lang="es-ES" sz="3800" kern="1200" dirty="0"/>
        </a:p>
      </dsp:txBody>
      <dsp:txXfrm>
        <a:off x="1518" y="1314829"/>
        <a:ext cx="3237234" cy="1942340"/>
      </dsp:txXfrm>
    </dsp:sp>
    <dsp:sp modelId="{1971CF0F-8D53-491E-A305-D5EAC5D61BFC}">
      <dsp:nvSpPr>
        <dsp:cNvPr id="0" name=""/>
        <dsp:cNvSpPr/>
      </dsp:nvSpPr>
      <dsp:spPr>
        <a:xfrm rot="21552462">
          <a:off x="3523668" y="1853511"/>
          <a:ext cx="686531" cy="802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/>
        </a:p>
      </dsp:txBody>
      <dsp:txXfrm rot="21552462">
        <a:off x="3523668" y="1853511"/>
        <a:ext cx="686531" cy="802834"/>
      </dsp:txXfrm>
    </dsp:sp>
    <dsp:sp modelId="{325D6E44-3CB1-4877-BBE5-5EE822A3E119}">
      <dsp:nvSpPr>
        <dsp:cNvPr id="0" name=""/>
        <dsp:cNvSpPr/>
      </dsp:nvSpPr>
      <dsp:spPr>
        <a:xfrm>
          <a:off x="4533970" y="1252150"/>
          <a:ext cx="3237234" cy="1942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kern="1200" dirty="0" smtClean="0"/>
            <a:t>Usar datos de la misma naturaleza</a:t>
          </a:r>
          <a:endParaRPr lang="es-ES" sz="3800" kern="1200" dirty="0"/>
        </a:p>
      </dsp:txBody>
      <dsp:txXfrm>
        <a:off x="4533970" y="1252150"/>
        <a:ext cx="3237234" cy="194234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1A722D-EF90-439D-9499-DB6C3B30167A}">
      <dsp:nvSpPr>
        <dsp:cNvPr id="0" name=""/>
        <dsp:cNvSpPr/>
      </dsp:nvSpPr>
      <dsp:spPr>
        <a:xfrm>
          <a:off x="461486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Presenta dos columnas que se deben relacionar</a:t>
          </a:r>
          <a:endParaRPr lang="es-ES" sz="2600" kern="1200" dirty="0"/>
        </a:p>
      </dsp:txBody>
      <dsp:txXfrm>
        <a:off x="461486" y="2857"/>
        <a:ext cx="2853928" cy="1712356"/>
      </dsp:txXfrm>
    </dsp:sp>
    <dsp:sp modelId="{41D377E3-E76A-4226-A071-F1461BD9D800}">
      <dsp:nvSpPr>
        <dsp:cNvPr id="0" name=""/>
        <dsp:cNvSpPr/>
      </dsp:nvSpPr>
      <dsp:spPr>
        <a:xfrm>
          <a:off x="3566560" y="505148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3566560" y="505148"/>
        <a:ext cx="605032" cy="707774"/>
      </dsp:txXfrm>
    </dsp:sp>
    <dsp:sp modelId="{57DC8EA9-53D9-4E37-B771-BFE5DE717D5E}">
      <dsp:nvSpPr>
        <dsp:cNvPr id="0" name=""/>
        <dsp:cNvSpPr/>
      </dsp:nvSpPr>
      <dsp:spPr>
        <a:xfrm>
          <a:off x="4456985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Los elementos de las columnas deben ser dl mismo tema</a:t>
          </a:r>
          <a:endParaRPr lang="es-ES" sz="2600" kern="1200" dirty="0"/>
        </a:p>
      </dsp:txBody>
      <dsp:txXfrm>
        <a:off x="4456985" y="2857"/>
        <a:ext cx="2853928" cy="1712356"/>
      </dsp:txXfrm>
    </dsp:sp>
    <dsp:sp modelId="{964AD7EE-7A7E-4F36-BEF0-BCA86235F23A}">
      <dsp:nvSpPr>
        <dsp:cNvPr id="0" name=""/>
        <dsp:cNvSpPr/>
      </dsp:nvSpPr>
      <dsp:spPr>
        <a:xfrm rot="5400000">
          <a:off x="5581433" y="1914989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5400000">
        <a:off x="5581433" y="1914989"/>
        <a:ext cx="605032" cy="707774"/>
      </dsp:txXfrm>
    </dsp:sp>
    <dsp:sp modelId="{A38C3A04-F5D3-4B7A-9CEB-7FCF38F38022}">
      <dsp:nvSpPr>
        <dsp:cNvPr id="0" name=""/>
        <dsp:cNvSpPr/>
      </dsp:nvSpPr>
      <dsp:spPr>
        <a:xfrm>
          <a:off x="4456985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Una de las columnas debe ser mayor</a:t>
          </a:r>
          <a:endParaRPr lang="es-ES" sz="2600" kern="1200" dirty="0"/>
        </a:p>
      </dsp:txBody>
      <dsp:txXfrm>
        <a:off x="4456985" y="2856785"/>
        <a:ext cx="2853928" cy="1712356"/>
      </dsp:txXfrm>
    </dsp:sp>
    <dsp:sp modelId="{C89DAE83-E3A9-4D12-B095-B5AB690D1FEA}">
      <dsp:nvSpPr>
        <dsp:cNvPr id="0" name=""/>
        <dsp:cNvSpPr/>
      </dsp:nvSpPr>
      <dsp:spPr>
        <a:xfrm rot="10800000">
          <a:off x="3600807" y="3359076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3600807" y="3359076"/>
        <a:ext cx="605032" cy="707774"/>
      </dsp:txXfrm>
    </dsp:sp>
    <dsp:sp modelId="{1D14B760-9E4C-4496-8BD9-C0E39BC49A1C}">
      <dsp:nvSpPr>
        <dsp:cNvPr id="0" name=""/>
        <dsp:cNvSpPr/>
      </dsp:nvSpPr>
      <dsp:spPr>
        <a:xfrm>
          <a:off x="461486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Identificar los elementos de cada columna de manera diferente</a:t>
          </a:r>
          <a:endParaRPr lang="es-ES" sz="2600" kern="1200" dirty="0"/>
        </a:p>
      </dsp:txBody>
      <dsp:txXfrm>
        <a:off x="461486" y="2856785"/>
        <a:ext cx="2853928" cy="1712356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3D2D6E-813C-420A-BE64-672DC1EAC440}">
      <dsp:nvSpPr>
        <dsp:cNvPr id="0" name=""/>
        <dsp:cNvSpPr/>
      </dsp:nvSpPr>
      <dsp:spPr>
        <a:xfrm>
          <a:off x="461486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Presenta un enunciado incompleto</a:t>
          </a:r>
          <a:endParaRPr lang="es-ES" sz="2600" kern="1200" dirty="0"/>
        </a:p>
      </dsp:txBody>
      <dsp:txXfrm>
        <a:off x="461486" y="2857"/>
        <a:ext cx="2853928" cy="1712356"/>
      </dsp:txXfrm>
    </dsp:sp>
    <dsp:sp modelId="{AF5A3EA2-ED0D-4CA3-8960-94EDBF51FAB4}">
      <dsp:nvSpPr>
        <dsp:cNvPr id="0" name=""/>
        <dsp:cNvSpPr/>
      </dsp:nvSpPr>
      <dsp:spPr>
        <a:xfrm>
          <a:off x="3566560" y="505148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3566560" y="505148"/>
        <a:ext cx="605032" cy="707774"/>
      </dsp:txXfrm>
    </dsp:sp>
    <dsp:sp modelId="{78D0C911-B342-4E9B-B27F-4D138FF48A4D}">
      <dsp:nvSpPr>
        <dsp:cNvPr id="0" name=""/>
        <dsp:cNvSpPr/>
      </dsp:nvSpPr>
      <dsp:spPr>
        <a:xfrm>
          <a:off x="4456985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Destinar los espacios en blanco para las palabras más importantes</a:t>
          </a:r>
          <a:endParaRPr lang="es-ES" sz="2600" kern="1200" dirty="0"/>
        </a:p>
      </dsp:txBody>
      <dsp:txXfrm>
        <a:off x="4456985" y="2857"/>
        <a:ext cx="2853928" cy="1712356"/>
      </dsp:txXfrm>
    </dsp:sp>
    <dsp:sp modelId="{9EBA9AE4-4CA1-45F0-9BFB-F3C457FC3A3D}">
      <dsp:nvSpPr>
        <dsp:cNvPr id="0" name=""/>
        <dsp:cNvSpPr/>
      </dsp:nvSpPr>
      <dsp:spPr>
        <a:xfrm rot="5400000">
          <a:off x="5581433" y="1914989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5400000">
        <a:off x="5581433" y="1914989"/>
        <a:ext cx="605032" cy="707774"/>
      </dsp:txXfrm>
    </dsp:sp>
    <dsp:sp modelId="{8AE289CD-EBD9-42B7-8C14-80700B792D35}">
      <dsp:nvSpPr>
        <dsp:cNvPr id="0" name=""/>
        <dsp:cNvSpPr/>
      </dsp:nvSpPr>
      <dsp:spPr>
        <a:xfrm>
          <a:off x="4456985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Incluir pocos espacios en blanco</a:t>
          </a:r>
          <a:endParaRPr lang="es-ES" sz="2600" kern="1200" dirty="0"/>
        </a:p>
      </dsp:txBody>
      <dsp:txXfrm>
        <a:off x="4456985" y="2856785"/>
        <a:ext cx="2853928" cy="1712356"/>
      </dsp:txXfrm>
    </dsp:sp>
    <dsp:sp modelId="{CB2864CD-91BB-4F95-B069-D847A0B71CCE}">
      <dsp:nvSpPr>
        <dsp:cNvPr id="0" name=""/>
        <dsp:cNvSpPr/>
      </dsp:nvSpPr>
      <dsp:spPr>
        <a:xfrm rot="10800000">
          <a:off x="3600807" y="3359076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3600807" y="3359076"/>
        <a:ext cx="605032" cy="707774"/>
      </dsp:txXfrm>
    </dsp:sp>
    <dsp:sp modelId="{DB0CC6CE-251A-47BA-B1B9-A4AFDC23280D}">
      <dsp:nvSpPr>
        <dsp:cNvPr id="0" name=""/>
        <dsp:cNvSpPr/>
      </dsp:nvSpPr>
      <dsp:spPr>
        <a:xfrm>
          <a:off x="461486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Ubicar los espacios en blanco al final del enunciado</a:t>
          </a:r>
          <a:endParaRPr lang="es-ES" sz="2600" kern="1200" dirty="0"/>
        </a:p>
      </dsp:txBody>
      <dsp:txXfrm>
        <a:off x="461486" y="2856785"/>
        <a:ext cx="2853928" cy="17123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A1D2CF-F06A-48DF-848F-BA2DCBCE8824}">
      <dsp:nvSpPr>
        <dsp:cNvPr id="0" name=""/>
        <dsp:cNvSpPr/>
      </dsp:nvSpPr>
      <dsp:spPr>
        <a:xfrm rot="5400000">
          <a:off x="4416838" y="-1279270"/>
          <a:ext cx="2050719" cy="51220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600" kern="1200" dirty="0" smtClean="0"/>
            <a:t>Se refiere a si la respuesta es parcial o totalmente correcta. Se recomienda, como norma, calificar de buenas sólo las respuestas totalmente correctas.</a:t>
          </a:r>
          <a:endParaRPr lang="es-ES" sz="2600" kern="1200" dirty="0"/>
        </a:p>
      </dsp:txBody>
      <dsp:txXfrm rot="5400000">
        <a:off x="4416838" y="-1279270"/>
        <a:ext cx="2050719" cy="5122068"/>
      </dsp:txXfrm>
    </dsp:sp>
    <dsp:sp modelId="{A36A57D6-51B7-4989-A89F-0A081654142E}">
      <dsp:nvSpPr>
        <dsp:cNvPr id="0" name=""/>
        <dsp:cNvSpPr/>
      </dsp:nvSpPr>
      <dsp:spPr>
        <a:xfrm>
          <a:off x="0" y="64"/>
          <a:ext cx="2881163" cy="256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kern="1200" dirty="0" smtClean="0"/>
            <a:t>Respuestas</a:t>
          </a:r>
          <a:endParaRPr lang="es-ES" sz="4500" kern="1200" dirty="0"/>
        </a:p>
      </dsp:txBody>
      <dsp:txXfrm>
        <a:off x="0" y="64"/>
        <a:ext cx="2881163" cy="2563398"/>
      </dsp:txXfrm>
    </dsp:sp>
    <dsp:sp modelId="{B3F5EE4C-555E-4DD4-BCEE-825289143816}">
      <dsp:nvSpPr>
        <dsp:cNvPr id="0" name=""/>
        <dsp:cNvSpPr/>
      </dsp:nvSpPr>
      <dsp:spPr>
        <a:xfrm rot="5400000">
          <a:off x="4416838" y="1412298"/>
          <a:ext cx="2050719" cy="51220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600" kern="1200" dirty="0" smtClean="0"/>
            <a:t>En algunas ocasiones a juicio del maestro, también se aceptan las respuestas parciales, en cuyo caso reciben menos puntos.</a:t>
          </a:r>
          <a:endParaRPr lang="es-ES" sz="2600" kern="1200" dirty="0"/>
        </a:p>
      </dsp:txBody>
      <dsp:txXfrm rot="5400000">
        <a:off x="4416838" y="1412298"/>
        <a:ext cx="2050719" cy="5122068"/>
      </dsp:txXfrm>
    </dsp:sp>
    <dsp:sp modelId="{1DBE79C9-308B-43E7-B995-81686EBD321E}">
      <dsp:nvSpPr>
        <dsp:cNvPr id="0" name=""/>
        <dsp:cNvSpPr/>
      </dsp:nvSpPr>
      <dsp:spPr>
        <a:xfrm>
          <a:off x="0" y="2691632"/>
          <a:ext cx="2881163" cy="256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kern="1200" dirty="0" smtClean="0"/>
            <a:t>Parciales</a:t>
          </a:r>
          <a:endParaRPr lang="es-ES" sz="4500" kern="1200" dirty="0"/>
        </a:p>
      </dsp:txBody>
      <dsp:txXfrm>
        <a:off x="0" y="2691632"/>
        <a:ext cx="2881163" cy="256339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F3A25E-C5A3-4749-9D6C-6564486FA5BD}">
      <dsp:nvSpPr>
        <dsp:cNvPr id="0" name=""/>
        <dsp:cNvSpPr/>
      </dsp:nvSpPr>
      <dsp:spPr>
        <a:xfrm>
          <a:off x="3316505" y="641"/>
          <a:ext cx="4974758" cy="25018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19685" bIns="19685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3100" kern="1200" dirty="0" smtClean="0"/>
            <a:t>Se alude a la importancia de la idea clave o esencial que evalúa cada pregunta  recibe mayor puntuación.</a:t>
          </a:r>
          <a:endParaRPr lang="es-ES" sz="3100" kern="1200" dirty="0"/>
        </a:p>
      </dsp:txBody>
      <dsp:txXfrm>
        <a:off x="3316505" y="641"/>
        <a:ext cx="4974758" cy="2501815"/>
      </dsp:txXfrm>
    </dsp:sp>
    <dsp:sp modelId="{4ED83B7B-3DF9-440C-80BD-B79C584642AA}">
      <dsp:nvSpPr>
        <dsp:cNvPr id="0" name=""/>
        <dsp:cNvSpPr/>
      </dsp:nvSpPr>
      <dsp:spPr>
        <a:xfrm>
          <a:off x="0" y="641"/>
          <a:ext cx="3316505" cy="2501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smtClean="0"/>
            <a:t>Ideas Clave</a:t>
          </a:r>
          <a:endParaRPr lang="es-ES" sz="4800" kern="1200" dirty="0"/>
        </a:p>
      </dsp:txBody>
      <dsp:txXfrm>
        <a:off x="0" y="641"/>
        <a:ext cx="3316505" cy="2501815"/>
      </dsp:txXfrm>
    </dsp:sp>
    <dsp:sp modelId="{DF367F4A-F536-4419-B9AD-560998BD6669}">
      <dsp:nvSpPr>
        <dsp:cNvPr id="0" name=""/>
        <dsp:cNvSpPr/>
      </dsp:nvSpPr>
      <dsp:spPr>
        <a:xfrm>
          <a:off x="3316505" y="2752638"/>
          <a:ext cx="4974758" cy="25018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19685" bIns="19685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3100" kern="1200" dirty="0" smtClean="0"/>
            <a:t>Las preguntas que revisan aspectos secundarios reciben menos puntos.</a:t>
          </a:r>
          <a:endParaRPr lang="es-ES" sz="3100" kern="1200" dirty="0"/>
        </a:p>
      </dsp:txBody>
      <dsp:txXfrm>
        <a:off x="3316505" y="2752638"/>
        <a:ext cx="4974758" cy="2501815"/>
      </dsp:txXfrm>
    </dsp:sp>
    <dsp:sp modelId="{7B55D93D-80C4-421A-AC67-704E939B20BC}">
      <dsp:nvSpPr>
        <dsp:cNvPr id="0" name=""/>
        <dsp:cNvSpPr/>
      </dsp:nvSpPr>
      <dsp:spPr>
        <a:xfrm>
          <a:off x="0" y="2752638"/>
          <a:ext cx="3316505" cy="2501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smtClean="0"/>
            <a:t>Secundarias</a:t>
          </a:r>
          <a:endParaRPr lang="es-ES" sz="4800" kern="1200" dirty="0"/>
        </a:p>
      </dsp:txBody>
      <dsp:txXfrm>
        <a:off x="0" y="2752638"/>
        <a:ext cx="3316505" cy="250181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8A07F1-11E5-46B8-8381-797CA3A494DD}">
      <dsp:nvSpPr>
        <dsp:cNvPr id="0" name=""/>
        <dsp:cNvSpPr/>
      </dsp:nvSpPr>
      <dsp:spPr>
        <a:xfrm>
          <a:off x="0" y="0"/>
          <a:ext cx="8147248" cy="15765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500" kern="1200" dirty="0" smtClean="0"/>
            <a:t>Proceso al responder</a:t>
          </a:r>
          <a:endParaRPr lang="es-ES" sz="6500" kern="1200" dirty="0"/>
        </a:p>
      </dsp:txBody>
      <dsp:txXfrm>
        <a:off x="0" y="0"/>
        <a:ext cx="8147248" cy="1576528"/>
      </dsp:txXfrm>
    </dsp:sp>
    <dsp:sp modelId="{91635B85-8BED-482C-8AF9-72F46128D193}">
      <dsp:nvSpPr>
        <dsp:cNvPr id="0" name=""/>
        <dsp:cNvSpPr/>
      </dsp:nvSpPr>
      <dsp:spPr>
        <a:xfrm>
          <a:off x="0" y="1576528"/>
          <a:ext cx="8147248" cy="3310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La forma en cómo se plantea la pregunta, marca la forma que debe tomar la respuesta. Algunas preguntas que necesitan que el alumno sólo repita o reconozca la idea clave o que proporcione ejemplos de ellas.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Resulta más difícil cuestionar o relacionar una idea que simplemente repetirla y, por ello, mientras más sea el proceso requerido para responder, mayor puntuación tendrá la pregunta.</a:t>
          </a:r>
          <a:endParaRPr lang="es-ES" sz="2800" kern="1200" dirty="0"/>
        </a:p>
      </dsp:txBody>
      <dsp:txXfrm>
        <a:off x="0" y="1576528"/>
        <a:ext cx="8147248" cy="3310710"/>
      </dsp:txXfrm>
    </dsp:sp>
    <dsp:sp modelId="{7A5D595E-97C4-45F2-8BBB-2046A35E18A4}">
      <dsp:nvSpPr>
        <dsp:cNvPr id="0" name=""/>
        <dsp:cNvSpPr/>
      </dsp:nvSpPr>
      <dsp:spPr>
        <a:xfrm>
          <a:off x="0" y="4887239"/>
          <a:ext cx="8147248" cy="3678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4A331E-0346-4CCC-8208-937D96E54598}">
      <dsp:nvSpPr>
        <dsp:cNvPr id="0" name=""/>
        <dsp:cNvSpPr/>
      </dsp:nvSpPr>
      <dsp:spPr>
        <a:xfrm>
          <a:off x="605642" y="0"/>
          <a:ext cx="6863954" cy="532710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78B49A-59D5-4B35-B8AE-886D7FDE0F49}">
      <dsp:nvSpPr>
        <dsp:cNvPr id="0" name=""/>
        <dsp:cNvSpPr/>
      </dsp:nvSpPr>
      <dsp:spPr>
        <a:xfrm>
          <a:off x="8674" y="1598131"/>
          <a:ext cx="2599217" cy="2130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/>
            <a:t>Respuesta total o parcial.</a:t>
          </a:r>
          <a:endParaRPr lang="es-ES" sz="3700" kern="1200" dirty="0"/>
        </a:p>
      </dsp:txBody>
      <dsp:txXfrm>
        <a:off x="8674" y="1598131"/>
        <a:ext cx="2599217" cy="2130841"/>
      </dsp:txXfrm>
    </dsp:sp>
    <dsp:sp modelId="{8526112F-A3D1-422E-A271-E5BDF114B771}">
      <dsp:nvSpPr>
        <dsp:cNvPr id="0" name=""/>
        <dsp:cNvSpPr/>
      </dsp:nvSpPr>
      <dsp:spPr>
        <a:xfrm>
          <a:off x="2738011" y="1598131"/>
          <a:ext cx="2599217" cy="2130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/>
            <a:t>Importancia de idea clave</a:t>
          </a:r>
          <a:endParaRPr lang="es-ES" sz="3700" kern="1200" dirty="0"/>
        </a:p>
      </dsp:txBody>
      <dsp:txXfrm>
        <a:off x="2738011" y="1598131"/>
        <a:ext cx="2599217" cy="2130841"/>
      </dsp:txXfrm>
    </dsp:sp>
    <dsp:sp modelId="{76C0331D-D7D1-49E8-B15B-11DDABA6839C}">
      <dsp:nvSpPr>
        <dsp:cNvPr id="0" name=""/>
        <dsp:cNvSpPr/>
      </dsp:nvSpPr>
      <dsp:spPr>
        <a:xfrm>
          <a:off x="5467347" y="1598131"/>
          <a:ext cx="2599217" cy="2130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/>
            <a:t>Proceso a responder</a:t>
          </a:r>
          <a:endParaRPr lang="es-ES" sz="3700" kern="1200" dirty="0"/>
        </a:p>
      </dsp:txBody>
      <dsp:txXfrm>
        <a:off x="5467347" y="1598131"/>
        <a:ext cx="2599217" cy="213084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221245-D864-4E30-B94D-70F123461318}">
      <dsp:nvSpPr>
        <dsp:cNvPr id="0" name=""/>
        <dsp:cNvSpPr/>
      </dsp:nvSpPr>
      <dsp:spPr>
        <a:xfrm rot="5400000">
          <a:off x="4486669" y="-1290229"/>
          <a:ext cx="2106919" cy="52142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Se obtiene al sumar los puntos otorgados a las preguntas de la prueba que evalúan ideas clave indispensables en el aprendizaje de la asignatura. La falta en alguna de estas preguntas implica no acreditar la materia.</a:t>
          </a:r>
          <a:endParaRPr lang="es-ES" sz="1900" kern="1200" dirty="0"/>
        </a:p>
      </dsp:txBody>
      <dsp:txXfrm rot="5400000">
        <a:off x="4486669" y="-1290229"/>
        <a:ext cx="2106919" cy="5214238"/>
      </dsp:txXfrm>
    </dsp:sp>
    <dsp:sp modelId="{F6344529-C052-4C07-AF2F-322A6B0C1A0D}">
      <dsp:nvSpPr>
        <dsp:cNvPr id="0" name=""/>
        <dsp:cNvSpPr/>
      </dsp:nvSpPr>
      <dsp:spPr>
        <a:xfrm>
          <a:off x="0" y="65"/>
          <a:ext cx="2933009" cy="2633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Puntuación mínima </a:t>
          </a:r>
          <a:endParaRPr lang="es-ES" sz="4400" kern="1200" dirty="0"/>
        </a:p>
      </dsp:txBody>
      <dsp:txXfrm>
        <a:off x="0" y="65"/>
        <a:ext cx="2933009" cy="2633648"/>
      </dsp:txXfrm>
    </dsp:sp>
    <dsp:sp modelId="{0515A5C6-5B79-49EA-B0DF-5A017F07A1B0}">
      <dsp:nvSpPr>
        <dsp:cNvPr id="0" name=""/>
        <dsp:cNvSpPr/>
      </dsp:nvSpPr>
      <dsp:spPr>
        <a:xfrm rot="5400000">
          <a:off x="4486669" y="1475102"/>
          <a:ext cx="2106919" cy="52142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A partir de la esta puntuación mínima aprobatoria se forman categorías para asignar las notas. Para ello se resta del total de puntos de la prueba, los puntos que corresponden a la puntuación mínima aprobatoria. El resultado se divide entre el número de calificaciones aprobatorias para formar el cuadro.</a:t>
          </a:r>
          <a:endParaRPr lang="es-ES" sz="1900" kern="1200" dirty="0"/>
        </a:p>
      </dsp:txBody>
      <dsp:txXfrm rot="5400000">
        <a:off x="4486669" y="1475102"/>
        <a:ext cx="2106919" cy="5214238"/>
      </dsp:txXfrm>
    </dsp:sp>
    <dsp:sp modelId="{A9C6BB7F-9351-4AA9-B413-E138D89DB893}">
      <dsp:nvSpPr>
        <dsp:cNvPr id="0" name=""/>
        <dsp:cNvSpPr/>
      </dsp:nvSpPr>
      <dsp:spPr>
        <a:xfrm>
          <a:off x="0" y="2765397"/>
          <a:ext cx="2933009" cy="2633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Asignar notas</a:t>
          </a:r>
          <a:endParaRPr lang="es-ES" sz="4400" kern="1200" dirty="0"/>
        </a:p>
      </dsp:txBody>
      <dsp:txXfrm>
        <a:off x="0" y="2765397"/>
        <a:ext cx="2933009" cy="263364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037194-E0D6-4E1A-9A5A-BAE2AB178AFF}">
      <dsp:nvSpPr>
        <dsp:cNvPr id="0" name=""/>
        <dsp:cNvSpPr/>
      </dsp:nvSpPr>
      <dsp:spPr>
        <a:xfrm>
          <a:off x="0" y="707231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Usar un lenguaje claro</a:t>
          </a:r>
          <a:endParaRPr lang="es-ES" sz="3000" kern="1200" dirty="0"/>
        </a:p>
      </dsp:txBody>
      <dsp:txXfrm>
        <a:off x="0" y="707231"/>
        <a:ext cx="2428875" cy="1457324"/>
      </dsp:txXfrm>
    </dsp:sp>
    <dsp:sp modelId="{6332B163-60A5-4E85-B1DB-6DE79298E9D5}">
      <dsp:nvSpPr>
        <dsp:cNvPr id="0" name=""/>
        <dsp:cNvSpPr/>
      </dsp:nvSpPr>
      <dsp:spPr>
        <a:xfrm>
          <a:off x="2671762" y="707231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Omitir preguntas capciosas</a:t>
          </a:r>
          <a:endParaRPr lang="es-ES" sz="3000" kern="1200" dirty="0"/>
        </a:p>
      </dsp:txBody>
      <dsp:txXfrm>
        <a:off x="2671762" y="707231"/>
        <a:ext cx="2428875" cy="1457324"/>
      </dsp:txXfrm>
    </dsp:sp>
    <dsp:sp modelId="{ED0D50C0-9D8C-464E-9620-6E4130285989}">
      <dsp:nvSpPr>
        <dsp:cNvPr id="0" name=""/>
        <dsp:cNvSpPr/>
      </dsp:nvSpPr>
      <dsp:spPr>
        <a:xfrm>
          <a:off x="5343525" y="707231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Directo</a:t>
          </a:r>
          <a:endParaRPr lang="es-ES" sz="3000" kern="1200" dirty="0"/>
        </a:p>
      </dsp:txBody>
      <dsp:txXfrm>
        <a:off x="5343525" y="707231"/>
        <a:ext cx="2428875" cy="1457324"/>
      </dsp:txXfrm>
    </dsp:sp>
    <dsp:sp modelId="{3B950D2D-6A9C-4E61-BAA4-E2F71BED85D7}">
      <dsp:nvSpPr>
        <dsp:cNvPr id="0" name=""/>
        <dsp:cNvSpPr/>
      </dsp:nvSpPr>
      <dsp:spPr>
        <a:xfrm>
          <a:off x="0" y="2407443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Redactar en forma afirmativa</a:t>
          </a:r>
          <a:endParaRPr lang="es-ES" sz="3000" kern="1200" dirty="0"/>
        </a:p>
      </dsp:txBody>
      <dsp:txXfrm>
        <a:off x="0" y="2407443"/>
        <a:ext cx="2428875" cy="1457324"/>
      </dsp:txXfrm>
    </dsp:sp>
    <dsp:sp modelId="{8008F833-CC88-4FE4-86FC-D8D7FBC372E4}">
      <dsp:nvSpPr>
        <dsp:cNvPr id="0" name=""/>
        <dsp:cNvSpPr/>
      </dsp:nvSpPr>
      <dsp:spPr>
        <a:xfrm>
          <a:off x="2671762" y="2407443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Presentar la información necesaria</a:t>
          </a:r>
          <a:endParaRPr lang="es-ES" sz="3000" kern="1200" dirty="0"/>
        </a:p>
      </dsp:txBody>
      <dsp:txXfrm>
        <a:off x="2671762" y="2407443"/>
        <a:ext cx="2428875" cy="1457324"/>
      </dsp:txXfrm>
    </dsp:sp>
    <dsp:sp modelId="{74B9A2AF-19F1-499E-9952-729CEB55A567}">
      <dsp:nvSpPr>
        <dsp:cNvPr id="0" name=""/>
        <dsp:cNvSpPr/>
      </dsp:nvSpPr>
      <dsp:spPr>
        <a:xfrm>
          <a:off x="5343525" y="2407443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Evaluar conocimientos esenciales</a:t>
          </a:r>
          <a:endParaRPr lang="es-ES" sz="3000" kern="1200" dirty="0"/>
        </a:p>
      </dsp:txBody>
      <dsp:txXfrm>
        <a:off x="5343525" y="2407443"/>
        <a:ext cx="2428875" cy="145732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992649-903C-4864-A944-4E517127AC20}">
      <dsp:nvSpPr>
        <dsp:cNvPr id="0" name=""/>
        <dsp:cNvSpPr/>
      </dsp:nvSpPr>
      <dsp:spPr>
        <a:xfrm>
          <a:off x="6831" y="652581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Usar 4 o 5 opciones de respuesta</a:t>
          </a:r>
          <a:endParaRPr lang="es-ES" sz="1900" kern="1200" dirty="0"/>
        </a:p>
      </dsp:txBody>
      <dsp:txXfrm>
        <a:off x="6831" y="652581"/>
        <a:ext cx="2041773" cy="1225063"/>
      </dsp:txXfrm>
    </dsp:sp>
    <dsp:sp modelId="{36549375-47DE-4560-A1FF-45372280B1FF}">
      <dsp:nvSpPr>
        <dsp:cNvPr id="0" name=""/>
        <dsp:cNvSpPr/>
      </dsp:nvSpPr>
      <dsp:spPr>
        <a:xfrm>
          <a:off x="2228280" y="1011933"/>
          <a:ext cx="432855" cy="5063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2228280" y="1011933"/>
        <a:ext cx="432855" cy="506359"/>
      </dsp:txXfrm>
    </dsp:sp>
    <dsp:sp modelId="{DD6237A8-E463-42F4-8D8A-C03E453B1215}">
      <dsp:nvSpPr>
        <dsp:cNvPr id="0" name=""/>
        <dsp:cNvSpPr/>
      </dsp:nvSpPr>
      <dsp:spPr>
        <a:xfrm>
          <a:off x="2865313" y="652581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Extensión similar</a:t>
          </a:r>
          <a:endParaRPr lang="es-ES" sz="1900" kern="1200" dirty="0"/>
        </a:p>
      </dsp:txBody>
      <dsp:txXfrm>
        <a:off x="2865313" y="652581"/>
        <a:ext cx="2041773" cy="1225063"/>
      </dsp:txXfrm>
    </dsp:sp>
    <dsp:sp modelId="{D17963E9-DF79-4EEA-A6BD-EC305B289B66}">
      <dsp:nvSpPr>
        <dsp:cNvPr id="0" name=""/>
        <dsp:cNvSpPr/>
      </dsp:nvSpPr>
      <dsp:spPr>
        <a:xfrm>
          <a:off x="5086762" y="1011933"/>
          <a:ext cx="432855" cy="5063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5086762" y="1011933"/>
        <a:ext cx="432855" cy="506359"/>
      </dsp:txXfrm>
    </dsp:sp>
    <dsp:sp modelId="{405F876D-887F-4528-ACFD-606262325144}">
      <dsp:nvSpPr>
        <dsp:cNvPr id="0" name=""/>
        <dsp:cNvSpPr/>
      </dsp:nvSpPr>
      <dsp:spPr>
        <a:xfrm>
          <a:off x="5723795" y="652581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Que las opciones falsas aparezcan como posibles</a:t>
          </a:r>
          <a:endParaRPr lang="es-ES" sz="1900" kern="1200" dirty="0"/>
        </a:p>
      </dsp:txBody>
      <dsp:txXfrm>
        <a:off x="5723795" y="652581"/>
        <a:ext cx="2041773" cy="1225063"/>
      </dsp:txXfrm>
    </dsp:sp>
    <dsp:sp modelId="{94F73C7B-6384-4B75-99A7-FC6200B07949}">
      <dsp:nvSpPr>
        <dsp:cNvPr id="0" name=""/>
        <dsp:cNvSpPr/>
      </dsp:nvSpPr>
      <dsp:spPr>
        <a:xfrm rot="5400000">
          <a:off x="6528254" y="2020569"/>
          <a:ext cx="432855" cy="5063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 rot="5400000">
        <a:off x="6528254" y="2020569"/>
        <a:ext cx="432855" cy="506359"/>
      </dsp:txXfrm>
    </dsp:sp>
    <dsp:sp modelId="{8B506D40-ABB7-429C-875F-857D9BDA6285}">
      <dsp:nvSpPr>
        <dsp:cNvPr id="0" name=""/>
        <dsp:cNvSpPr/>
      </dsp:nvSpPr>
      <dsp:spPr>
        <a:xfrm>
          <a:off x="5723795" y="2694354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Las opciones deben responder gramaticalmente con el enunciado</a:t>
          </a:r>
          <a:endParaRPr lang="es-ES" sz="1900" kern="1200" dirty="0"/>
        </a:p>
      </dsp:txBody>
      <dsp:txXfrm>
        <a:off x="5723795" y="2694354"/>
        <a:ext cx="2041773" cy="1225063"/>
      </dsp:txXfrm>
    </dsp:sp>
    <dsp:sp modelId="{3BA6FEE1-A086-46F3-9562-4E3AACC47F1C}">
      <dsp:nvSpPr>
        <dsp:cNvPr id="0" name=""/>
        <dsp:cNvSpPr/>
      </dsp:nvSpPr>
      <dsp:spPr>
        <a:xfrm rot="10800000">
          <a:off x="5111263" y="3053706"/>
          <a:ext cx="432855" cy="5063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 rot="10800000">
        <a:off x="5111263" y="3053706"/>
        <a:ext cx="432855" cy="506359"/>
      </dsp:txXfrm>
    </dsp:sp>
    <dsp:sp modelId="{F0C9D9CC-5557-4DEC-8379-F3EA0CC2B48B}">
      <dsp:nvSpPr>
        <dsp:cNvPr id="0" name=""/>
        <dsp:cNvSpPr/>
      </dsp:nvSpPr>
      <dsp:spPr>
        <a:xfrm>
          <a:off x="2865313" y="2694354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Evitar “todas las anteriores” y “ ninguna de las anteriores</a:t>
          </a:r>
          <a:endParaRPr lang="es-ES" sz="1900" kern="1200" dirty="0"/>
        </a:p>
      </dsp:txBody>
      <dsp:txXfrm>
        <a:off x="2865313" y="2694354"/>
        <a:ext cx="2041773" cy="1225063"/>
      </dsp:txXfrm>
    </dsp:sp>
    <dsp:sp modelId="{98A71B06-C172-447F-A763-9C542BB9B639}">
      <dsp:nvSpPr>
        <dsp:cNvPr id="0" name=""/>
        <dsp:cNvSpPr/>
      </dsp:nvSpPr>
      <dsp:spPr>
        <a:xfrm rot="10800000">
          <a:off x="2252781" y="3053706"/>
          <a:ext cx="432855" cy="5063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 rot="10800000">
        <a:off x="2252781" y="3053706"/>
        <a:ext cx="432855" cy="506359"/>
      </dsp:txXfrm>
    </dsp:sp>
    <dsp:sp modelId="{9388A54F-884C-43E8-AE99-311EF81DAEA3}">
      <dsp:nvSpPr>
        <dsp:cNvPr id="0" name=""/>
        <dsp:cNvSpPr/>
      </dsp:nvSpPr>
      <dsp:spPr>
        <a:xfrm>
          <a:off x="6831" y="2694354"/>
          <a:ext cx="2041773" cy="1225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Asignar al azar el lugar de la opción correcta</a:t>
          </a:r>
          <a:endParaRPr lang="es-ES" sz="1900" kern="1200" dirty="0"/>
        </a:p>
      </dsp:txBody>
      <dsp:txXfrm>
        <a:off x="6831" y="2694354"/>
        <a:ext cx="2041773" cy="122506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35623B-57D2-48A7-83D2-BB596152AEF8}">
      <dsp:nvSpPr>
        <dsp:cNvPr id="0" name=""/>
        <dsp:cNvSpPr/>
      </dsp:nvSpPr>
      <dsp:spPr>
        <a:xfrm>
          <a:off x="461486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Incluir la información suficiente</a:t>
          </a:r>
          <a:endParaRPr lang="es-ES" sz="2600" kern="1200" dirty="0"/>
        </a:p>
      </dsp:txBody>
      <dsp:txXfrm>
        <a:off x="461486" y="2857"/>
        <a:ext cx="2853928" cy="1712356"/>
      </dsp:txXfrm>
    </dsp:sp>
    <dsp:sp modelId="{40AEE324-14F4-4EF4-B9C6-6ED53B4B67D5}">
      <dsp:nvSpPr>
        <dsp:cNvPr id="0" name=""/>
        <dsp:cNvSpPr/>
      </dsp:nvSpPr>
      <dsp:spPr>
        <a:xfrm>
          <a:off x="3566560" y="505148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>
        <a:off x="3566560" y="505148"/>
        <a:ext cx="605032" cy="707774"/>
      </dsp:txXfrm>
    </dsp:sp>
    <dsp:sp modelId="{E0AC2516-220A-4BC6-8C8F-0364620A06A9}">
      <dsp:nvSpPr>
        <dsp:cNvPr id="0" name=""/>
        <dsp:cNvSpPr/>
      </dsp:nvSpPr>
      <dsp:spPr>
        <a:xfrm>
          <a:off x="4456985" y="2857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Evitar información y preguntas superfluas</a:t>
          </a:r>
          <a:endParaRPr lang="es-ES" sz="2600" kern="1200" dirty="0"/>
        </a:p>
      </dsp:txBody>
      <dsp:txXfrm>
        <a:off x="4456985" y="2857"/>
        <a:ext cx="2853928" cy="1712356"/>
      </dsp:txXfrm>
    </dsp:sp>
    <dsp:sp modelId="{C80539FA-7DF6-4A32-A1AB-F9D06BC1A129}">
      <dsp:nvSpPr>
        <dsp:cNvPr id="0" name=""/>
        <dsp:cNvSpPr/>
      </dsp:nvSpPr>
      <dsp:spPr>
        <a:xfrm rot="5400000">
          <a:off x="5581433" y="1914989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5400000">
        <a:off x="5581433" y="1914989"/>
        <a:ext cx="605032" cy="707774"/>
      </dsp:txXfrm>
    </dsp:sp>
    <dsp:sp modelId="{99B968E5-6442-489F-A14C-CD080E232C46}">
      <dsp:nvSpPr>
        <dsp:cNvPr id="0" name=""/>
        <dsp:cNvSpPr/>
      </dsp:nvSpPr>
      <dsp:spPr>
        <a:xfrm>
          <a:off x="4456985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Evitar preguntas que se complementen o que se den claves entre sí.</a:t>
          </a:r>
          <a:endParaRPr lang="es-ES" sz="2600" kern="1200" dirty="0"/>
        </a:p>
      </dsp:txBody>
      <dsp:txXfrm>
        <a:off x="4456985" y="2856785"/>
        <a:ext cx="2853928" cy="1712356"/>
      </dsp:txXfrm>
    </dsp:sp>
    <dsp:sp modelId="{1C4591AC-BDB1-4F77-9D34-88BC916B3149}">
      <dsp:nvSpPr>
        <dsp:cNvPr id="0" name=""/>
        <dsp:cNvSpPr/>
      </dsp:nvSpPr>
      <dsp:spPr>
        <a:xfrm rot="10800000">
          <a:off x="3600807" y="3359076"/>
          <a:ext cx="605032" cy="707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800000">
        <a:off x="3600807" y="3359076"/>
        <a:ext cx="605032" cy="707774"/>
      </dsp:txXfrm>
    </dsp:sp>
    <dsp:sp modelId="{861B68BC-9543-4C1E-9903-044D6E2B9E3A}">
      <dsp:nvSpPr>
        <dsp:cNvPr id="0" name=""/>
        <dsp:cNvSpPr/>
      </dsp:nvSpPr>
      <dsp:spPr>
        <a:xfrm>
          <a:off x="461486" y="2856785"/>
          <a:ext cx="2853928" cy="1712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Las correspondientes a las preguntas de opción múltiple</a:t>
          </a:r>
          <a:endParaRPr lang="es-ES" sz="2600" kern="1200" dirty="0"/>
        </a:p>
      </dsp:txBody>
      <dsp:txXfrm>
        <a:off x="461486" y="2856785"/>
        <a:ext cx="2853928" cy="1712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9C3E9-08E9-41C7-91ED-9AC54CD6DCE3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CF39F-1099-4E4B-B308-BD76AD0064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CF39F-1099-4E4B-B308-BD76AD006427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2475FA-792E-493C-A297-BF1A0E3342A9}" type="datetimeFigureOut">
              <a:rPr lang="es-ES" smtClean="0"/>
              <a:pPr/>
              <a:t>25/09/2010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21D206-6F96-4D29-8DA8-9294AAEF59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Ponderación y elaboración</a:t>
            </a:r>
            <a:endParaRPr lang="es-ES" sz="40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Elaboración de exámenes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Preguntas objetivas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 de opción múltiple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Organelo</a:t>
            </a:r>
            <a:r>
              <a:rPr lang="es-ES" dirty="0" smtClean="0"/>
              <a:t> que se  encuentra presente sólo en las células vegetales:</a:t>
            </a:r>
          </a:p>
          <a:p>
            <a:pPr marL="514350" indent="-514350">
              <a:buAutoNum type="alphaLcParenR"/>
            </a:pPr>
            <a:r>
              <a:rPr lang="es-ES" dirty="0" smtClean="0"/>
              <a:t>Mitocondria</a:t>
            </a:r>
          </a:p>
          <a:p>
            <a:pPr marL="514350" indent="-514350">
              <a:buAutoNum type="alphaLcParenR"/>
            </a:pPr>
            <a:r>
              <a:rPr lang="es-ES" dirty="0" smtClean="0"/>
              <a:t>Ribosoma</a:t>
            </a:r>
          </a:p>
          <a:p>
            <a:pPr marL="514350" indent="-514350">
              <a:buAutoNum type="alphaLcParenR"/>
            </a:pPr>
            <a:r>
              <a:rPr lang="es-ES" dirty="0" smtClean="0"/>
              <a:t>Lisosoma</a:t>
            </a:r>
          </a:p>
          <a:p>
            <a:pPr marL="514350" indent="-514350">
              <a:buAutoNum type="alphaLcParenR"/>
            </a:pPr>
            <a:r>
              <a:rPr lang="es-ES" dirty="0" smtClean="0"/>
              <a:t>Cloroplasto</a:t>
            </a:r>
          </a:p>
          <a:p>
            <a:pPr marL="514350" indent="-514350">
              <a:buAutoNum type="alphaLcParenR"/>
            </a:pPr>
            <a:r>
              <a:rPr lang="es-ES" dirty="0" smtClean="0"/>
              <a:t>Retículo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Contraejemplo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Los astronautas que han logrado “flotar” al lado de sus naves, han utilizado trajes especiales cuyo objetivo primordial ha sido protegerlos contra:</a:t>
            </a:r>
          </a:p>
          <a:p>
            <a:pPr marL="514350" indent="-514350">
              <a:buAutoNum type="alphaLcParenR"/>
            </a:pPr>
            <a:r>
              <a:rPr lang="es-ES" dirty="0" smtClean="0"/>
              <a:t>Los meteoritos</a:t>
            </a:r>
          </a:p>
          <a:p>
            <a:pPr marL="514350" indent="-514350">
              <a:buAutoNum type="alphaLcParenR"/>
            </a:pPr>
            <a:r>
              <a:rPr lang="es-ES" dirty="0" smtClean="0"/>
              <a:t>Los rayos infrarrojos</a:t>
            </a:r>
          </a:p>
          <a:p>
            <a:pPr marL="514350" indent="-514350">
              <a:buAutoNum type="alphaLcParenR"/>
            </a:pPr>
            <a:r>
              <a:rPr lang="es-ES" dirty="0" smtClean="0"/>
              <a:t>La ausencia de presión</a:t>
            </a:r>
          </a:p>
          <a:p>
            <a:pPr marL="514350" indent="-514350">
              <a:buAutoNum type="alphaLcParenR"/>
            </a:pPr>
            <a:r>
              <a:rPr lang="es-ES" dirty="0" smtClean="0"/>
              <a:t>La fricción creada por la velocidad</a:t>
            </a:r>
          </a:p>
          <a:p>
            <a:pPr marL="514350" indent="-514350">
              <a:buAutoNum type="alphaLcParenR"/>
            </a:pPr>
            <a:r>
              <a:rPr lang="es-ES" dirty="0" smtClean="0"/>
              <a:t>Las grandes presiones del espacio exterior</a:t>
            </a:r>
          </a:p>
          <a:p>
            <a:pPr marL="514350" indent="-514350">
              <a:buNone/>
            </a:pPr>
            <a:r>
              <a:rPr lang="es-ES" dirty="0" smtClean="0"/>
              <a:t>En el enunciado aparece como pregunta el señalamiento del </a:t>
            </a:r>
            <a:r>
              <a:rPr lang="es-ES" dirty="0" smtClean="0"/>
              <a:t>objetivo primordial</a:t>
            </a:r>
            <a:r>
              <a:rPr lang="es-ES" dirty="0" smtClean="0"/>
              <a:t>. Este tipo de enunciado puede despertar polémica y por ello debe evitarse.</a:t>
            </a:r>
          </a:p>
          <a:p>
            <a:pPr marL="514350" indent="-514350">
              <a:buNone/>
            </a:pPr>
            <a:r>
              <a:rPr lang="es-ES" dirty="0" smtClean="0"/>
              <a:t>Las opciones c) y e) se contraponen y por ello se </a:t>
            </a:r>
            <a:r>
              <a:rPr lang="es-ES" dirty="0" err="1" smtClean="0"/>
              <a:t>autoanulan</a:t>
            </a:r>
            <a:r>
              <a:rPr lang="es-ES" dirty="0" smtClean="0"/>
              <a:t>. Se recomienda no incluir opciones contrapuestas o complementarias.</a:t>
            </a:r>
          </a:p>
          <a:p>
            <a:pPr marL="514350" indent="-514350">
              <a:buNone/>
            </a:pPr>
            <a:r>
              <a:rPr lang="es-ES" dirty="0" smtClean="0"/>
              <a:t>La opción a) no es verosímil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Mutiítem</a:t>
            </a:r>
            <a:r>
              <a:rPr lang="es-ES" dirty="0" smtClean="0"/>
              <a:t> de base común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Fulano vende a Zutano un automóvil perfectamente identificado en la cantidad de $100,000.00 con la condición de que este último le facilite al primero el uso y goce pacífico, en forma gratuita, durante un año, de la casa marcada con el No. 50 de la calle de Farallón, Col Pedregal de la Ciudad de México.</a:t>
            </a:r>
          </a:p>
          <a:p>
            <a:pPr>
              <a:buNone/>
            </a:pPr>
            <a:r>
              <a:rPr lang="es-ES" dirty="0" smtClean="0"/>
              <a:t>1. Del texto anterior de desprende que los personajes citados pretenden celebrar dos tipos de contrato que se denominan respectivamente.</a:t>
            </a:r>
          </a:p>
          <a:p>
            <a:pPr marL="514350" indent="-514350">
              <a:buAutoNum type="alphaLcParenR"/>
            </a:pPr>
            <a:r>
              <a:rPr lang="es-ES" dirty="0" smtClean="0"/>
              <a:t>Compra venta y comodato</a:t>
            </a:r>
          </a:p>
          <a:p>
            <a:pPr marL="514350" indent="-514350">
              <a:buAutoNum type="alphaLcParenR"/>
            </a:pPr>
            <a:r>
              <a:rPr lang="es-ES" dirty="0" smtClean="0"/>
              <a:t>Compra venta y mutuo</a:t>
            </a:r>
          </a:p>
          <a:p>
            <a:pPr marL="514350" indent="-514350">
              <a:buAutoNum type="alphaLcParenR"/>
            </a:pPr>
            <a:r>
              <a:rPr lang="es-ES" dirty="0" smtClean="0"/>
              <a:t>Mutuo y arrendamiento</a:t>
            </a:r>
          </a:p>
          <a:p>
            <a:pPr marL="514350" indent="-514350">
              <a:buAutoNum type="alphaLcParenR"/>
            </a:pPr>
            <a:r>
              <a:rPr lang="es-ES" dirty="0" smtClean="0"/>
              <a:t>Mutuo y donación</a:t>
            </a:r>
          </a:p>
          <a:p>
            <a:pPr marL="514350" indent="-514350">
              <a:buAutoNum type="alphaLcParenR"/>
            </a:pPr>
            <a:r>
              <a:rPr lang="es-ES" dirty="0" smtClean="0"/>
              <a:t>Compra venta y donación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dirty="0" smtClean="0"/>
              <a:t>2. El primer contrato celebrado por ambas partes se encuentra sujeto a una modalidad del acto jurídico conocida como.</a:t>
            </a:r>
          </a:p>
          <a:p>
            <a:pPr marL="514350" indent="-514350">
              <a:buAutoNum type="alphaLcParenR"/>
            </a:pPr>
            <a:r>
              <a:rPr lang="es-ES" dirty="0" smtClean="0"/>
              <a:t>Término suspensivo</a:t>
            </a:r>
          </a:p>
          <a:p>
            <a:pPr marL="514350" indent="-514350">
              <a:buAutoNum type="alphaLcParenR"/>
            </a:pPr>
            <a:r>
              <a:rPr lang="es-ES" dirty="0" smtClean="0"/>
              <a:t>Término extintivo</a:t>
            </a:r>
          </a:p>
          <a:p>
            <a:pPr marL="514350" indent="-514350">
              <a:buAutoNum type="alphaLcParenR"/>
            </a:pPr>
            <a:r>
              <a:rPr lang="es-ES" dirty="0" smtClean="0"/>
              <a:t>Condición suspensiva</a:t>
            </a:r>
          </a:p>
          <a:p>
            <a:pPr marL="514350" indent="-514350">
              <a:buAutoNum type="alphaLcParenR"/>
            </a:pPr>
            <a:r>
              <a:rPr lang="es-ES" dirty="0" smtClean="0"/>
              <a:t>Condición resolutoria</a:t>
            </a:r>
          </a:p>
          <a:p>
            <a:pPr marL="514350" indent="-514350">
              <a:buAutoNum type="alphaLcParenR"/>
            </a:pPr>
            <a:r>
              <a:rPr lang="es-ES" dirty="0" smtClean="0"/>
              <a:t>Término resolutorio</a:t>
            </a:r>
          </a:p>
          <a:p>
            <a:pPr marL="514350" indent="-514350">
              <a:buNone/>
            </a:pPr>
            <a:r>
              <a:rPr lang="es-ES" dirty="0" smtClean="0"/>
              <a:t>3.  Ambos contratos tienen en común la característica de ser:</a:t>
            </a:r>
          </a:p>
          <a:p>
            <a:pPr marL="514350" indent="-514350">
              <a:buAutoNum type="alphaLcParenR"/>
            </a:pPr>
            <a:r>
              <a:rPr lang="es-ES" dirty="0" smtClean="0"/>
              <a:t>Federales</a:t>
            </a:r>
          </a:p>
          <a:p>
            <a:pPr marL="514350" indent="-514350">
              <a:buAutoNum type="alphaLcParenR"/>
            </a:pPr>
            <a:r>
              <a:rPr lang="es-ES" dirty="0" smtClean="0"/>
              <a:t>Gratuitos</a:t>
            </a:r>
          </a:p>
          <a:p>
            <a:pPr marL="514350" indent="-514350">
              <a:buAutoNum type="alphaLcParenR"/>
            </a:pPr>
            <a:r>
              <a:rPr lang="es-ES" dirty="0" smtClean="0"/>
              <a:t>Bilaterales</a:t>
            </a:r>
          </a:p>
          <a:p>
            <a:pPr marL="514350" indent="-514350">
              <a:buAutoNum type="alphaLcParenR"/>
            </a:pPr>
            <a:r>
              <a:rPr lang="es-ES" dirty="0" smtClean="0"/>
              <a:t>Públicos</a:t>
            </a:r>
          </a:p>
          <a:p>
            <a:pPr marL="514350" indent="-514350">
              <a:buAutoNum type="alphaLcParenR"/>
            </a:pPr>
            <a:r>
              <a:rPr lang="es-ES" dirty="0" smtClean="0"/>
              <a:t>Aleatorios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Contraejemplo (pregunta mal formulada)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biólogo inglés John </a:t>
            </a:r>
            <a:r>
              <a:rPr lang="es-ES" dirty="0" err="1" smtClean="0"/>
              <a:t>Turbevikle</a:t>
            </a:r>
            <a:r>
              <a:rPr lang="es-ES" dirty="0" smtClean="0"/>
              <a:t> </a:t>
            </a:r>
            <a:r>
              <a:rPr lang="es-ES" dirty="0" err="1" smtClean="0"/>
              <a:t>Nedham</a:t>
            </a:r>
            <a:r>
              <a:rPr lang="es-ES" dirty="0" smtClean="0"/>
              <a:t> (1713 -1781) hirvió caldo de carne, lo colocó en una ámpula de vidrio que tapó con corcho y esperó. En unos cuantos días el caldo estaba poblado de numerosos seres vivos. El mismo resultado obtenía cuando hacia infusiones de semillas de maíz, trigo, calabaza.</a:t>
            </a:r>
          </a:p>
          <a:p>
            <a:pPr marL="514350" indent="-514350">
              <a:buAutoNum type="arabicPeriod"/>
            </a:pPr>
            <a:r>
              <a:rPr lang="es-ES" dirty="0" smtClean="0"/>
              <a:t>El error que cometió </a:t>
            </a:r>
            <a:r>
              <a:rPr lang="es-ES" dirty="0" err="1" smtClean="0"/>
              <a:t>Nedham</a:t>
            </a:r>
            <a:r>
              <a:rPr lang="es-ES" dirty="0" smtClean="0"/>
              <a:t> en este experimento fue:</a:t>
            </a:r>
          </a:p>
          <a:p>
            <a:pPr marL="514350" indent="-514350">
              <a:buAutoNum type="alphaLcParenR"/>
            </a:pPr>
            <a:r>
              <a:rPr lang="es-ES" dirty="0" smtClean="0"/>
              <a:t>Usar un ámpula de vidrio</a:t>
            </a:r>
          </a:p>
          <a:p>
            <a:pPr marL="514350" indent="-514350">
              <a:buAutoNum type="alphaLcParenR"/>
            </a:pPr>
            <a:r>
              <a:rPr lang="es-ES" dirty="0" smtClean="0"/>
              <a:t>Tapar el ámpula con un corcho</a:t>
            </a:r>
          </a:p>
          <a:p>
            <a:pPr marL="514350" indent="-514350">
              <a:buAutoNum type="alphaLcParenR"/>
            </a:pPr>
            <a:r>
              <a:rPr lang="es-ES" dirty="0" smtClean="0"/>
              <a:t>Usar como medio la carne</a:t>
            </a:r>
          </a:p>
          <a:p>
            <a:pPr marL="514350" indent="-514350">
              <a:buAutoNum type="alphaLcParenR"/>
            </a:pPr>
            <a:r>
              <a:rPr lang="es-ES" dirty="0" smtClean="0"/>
              <a:t>Haber dejado el caldo unos días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dirty="0" smtClean="0"/>
              <a:t>2. El trabajo realizado por </a:t>
            </a:r>
            <a:r>
              <a:rPr lang="es-ES" dirty="0" err="1" smtClean="0"/>
              <a:t>Nedham</a:t>
            </a:r>
            <a:r>
              <a:rPr lang="es-ES" dirty="0" smtClean="0"/>
              <a:t> para demostrar la generación espontánea contradice los trabajos de:</a:t>
            </a:r>
          </a:p>
          <a:p>
            <a:pPr marL="514350" indent="-514350">
              <a:buAutoNum type="alphaLcParenR"/>
            </a:pPr>
            <a:r>
              <a:rPr lang="es-ES" dirty="0" err="1" smtClean="0"/>
              <a:t>Pouchet</a:t>
            </a:r>
            <a:endParaRPr lang="es-ES" dirty="0" smtClean="0"/>
          </a:p>
          <a:p>
            <a:pPr marL="514350" indent="-514350">
              <a:buAutoNum type="alphaLcParenR"/>
            </a:pPr>
            <a:r>
              <a:rPr lang="es-ES" dirty="0" err="1" smtClean="0"/>
              <a:t>Leeuvwwnhoek</a:t>
            </a:r>
            <a:endParaRPr lang="es-ES" dirty="0" smtClean="0"/>
          </a:p>
          <a:p>
            <a:pPr marL="514350" indent="-514350">
              <a:buAutoNum type="alphaLcParenR"/>
            </a:pPr>
            <a:r>
              <a:rPr lang="es-ES" dirty="0" smtClean="0"/>
              <a:t>Aristóteles</a:t>
            </a:r>
          </a:p>
          <a:p>
            <a:pPr marL="514350" indent="-514350">
              <a:buAutoNum type="alphaLcParenR"/>
            </a:pPr>
            <a:r>
              <a:rPr lang="es-ES" dirty="0" err="1" smtClean="0"/>
              <a:t>Redi</a:t>
            </a:r>
            <a:endParaRPr lang="es-ES" dirty="0" smtClean="0"/>
          </a:p>
          <a:p>
            <a:pPr marL="514350" indent="-514350">
              <a:buAutoNum type="alphaLcParenR"/>
            </a:pPr>
            <a:r>
              <a:rPr lang="es-ES" dirty="0" err="1" smtClean="0"/>
              <a:t>Venhelmont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sección de información es insuficiente, o bien, el enunciado de la primera pregunta está incompleto y no se puede responder con certeza.</a:t>
            </a:r>
          </a:p>
          <a:p>
            <a:pPr marL="0" indent="0">
              <a:buNone/>
            </a:pPr>
            <a:r>
              <a:rPr lang="es-ES" dirty="0" smtClean="0"/>
              <a:t>La segunda pregunta nos e desprende de la sección de información. Pudo haberse formulado sin la sección de información.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Verdadero – falso 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Pasos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Las levaduras son hongos que:</a:t>
            </a:r>
          </a:p>
          <a:p>
            <a:pPr marL="514350" indent="-514350">
              <a:buAutoNum type="arabicPeriod"/>
            </a:pPr>
            <a:r>
              <a:rPr lang="es-ES" dirty="0" smtClean="0"/>
              <a:t>Tienen un ciclo reproductor con alternancias de generaciones. V (     )  F (     )</a:t>
            </a:r>
          </a:p>
          <a:p>
            <a:pPr marL="514350" indent="-514350">
              <a:buAutoNum type="arabicPeriod"/>
            </a:pPr>
            <a:r>
              <a:rPr lang="es-ES" dirty="0" smtClean="0"/>
              <a:t>Tienen respiración anaerobia. V (     )  F (     )</a:t>
            </a:r>
          </a:p>
          <a:p>
            <a:pPr marL="514350" indent="-514350">
              <a:buAutoNum type="arabicPeriod"/>
            </a:pPr>
            <a:r>
              <a:rPr lang="es-ES" dirty="0" smtClean="0"/>
              <a:t>Se reproducen por gémulas. V (     )  F (     )</a:t>
            </a:r>
          </a:p>
          <a:p>
            <a:pPr marL="514350" indent="-514350">
              <a:buAutoNum type="arabicPeriod"/>
            </a:pPr>
            <a:r>
              <a:rPr lang="es-ES" dirty="0" smtClean="0"/>
              <a:t>Realizan síntesis proteica. V (     )  F (     )</a:t>
            </a:r>
          </a:p>
          <a:p>
            <a:pPr marL="514350" indent="-514350">
              <a:buNone/>
            </a:pPr>
            <a:endParaRPr lang="es-ES" dirty="0" smtClean="0"/>
          </a:p>
          <a:p>
            <a:pPr marL="514350" indent="-51435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Contraejemplo (pregunta mal formulada)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ES" dirty="0" smtClean="0"/>
              <a:t>El uso de cualquier tecnología provoca contaminación. </a:t>
            </a:r>
          </a:p>
          <a:p>
            <a:pPr marL="514350" indent="-514350">
              <a:buNone/>
            </a:pPr>
            <a:r>
              <a:rPr lang="es-ES" dirty="0" smtClean="0"/>
              <a:t>	V (     )  F (     )</a:t>
            </a:r>
          </a:p>
          <a:p>
            <a:pPr marL="514350" indent="-514350">
              <a:buAutoNum type="arabicPeriod"/>
            </a:pPr>
            <a:r>
              <a:rPr lang="es-ES" dirty="0" smtClean="0"/>
              <a:t>El uso indiscriminado de tecnología contamina el ambiente. V (     )  F (     )</a:t>
            </a:r>
          </a:p>
          <a:p>
            <a:pPr marL="514350" indent="-514350">
              <a:buAutoNum type="arabicPeriod"/>
            </a:pPr>
            <a:r>
              <a:rPr lang="es-ES" dirty="0" smtClean="0"/>
              <a:t>A tecnología es perjudicial para la humanidad.</a:t>
            </a:r>
          </a:p>
          <a:p>
            <a:pPr marL="514350" indent="-514350">
              <a:buNone/>
            </a:pPr>
            <a:r>
              <a:rPr lang="es-ES" dirty="0" smtClean="0"/>
              <a:t>	 V (     )  F (     )</a:t>
            </a:r>
          </a:p>
          <a:p>
            <a:pPr marL="514350" indent="-51435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A pesa de que los enunciados expresan una sola idea, crean confusión y la respuesta está sujeta a discusión.</a:t>
            </a:r>
          </a:p>
          <a:p>
            <a:pPr marL="514350" indent="-51435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 de jerarquización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621160"/>
          </a:xfrm>
        </p:spPr>
        <p:txBody>
          <a:bodyPr/>
          <a:lstStyle/>
          <a:p>
            <a:r>
              <a:rPr lang="es-ES" dirty="0" smtClean="0"/>
              <a:t>Ordena en forma creciente, escribiendo del 1 al 4, las frecuencias de la luz</a:t>
            </a:r>
          </a:p>
          <a:p>
            <a:pPr>
              <a:buNone/>
            </a:pPr>
            <a:r>
              <a:rPr lang="es-ES" dirty="0" smtClean="0"/>
              <a:t>(    ) azul     (     ) roja     (      ) infrarroja     (     ) ultravioleta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971600" y="2924944"/>
            <a:ext cx="7772400" cy="720080"/>
          </a:xfrm>
          <a:prstGeom prst="rect">
            <a:avLst/>
          </a:prstGeom>
        </p:spPr>
        <p:txBody>
          <a:bodyPr bIns="91440" anchor="b" anchorCtr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Contraejemplo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971600" y="3789040"/>
            <a:ext cx="7772400" cy="259228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Ordena cronológicamente los siguientes hechos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   ) Invención de la máquina de vapor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   ) Lanzamiento de la primera nave espacial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   ) Descubrimiento de la penicilina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   ) Composición de los conciertos de </a:t>
            </a:r>
            <a:r>
              <a:rPr kumimoji="0" lang="es-E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Branderburgo</a:t>
            </a: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por Bach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s-ES" sz="2600" dirty="0" smtClean="0"/>
              <a:t>Incluye datos de distinta naturaleza</a:t>
            </a:r>
            <a:endParaRPr kumimoji="0" lang="es-E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 de correspondencia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Relacione cada uno de los órganos con la función que le corresponde.</a:t>
            </a:r>
          </a:p>
          <a:p>
            <a:pPr>
              <a:buNone/>
            </a:pPr>
            <a:r>
              <a:rPr lang="es-ES" dirty="0" smtClean="0"/>
              <a:t>(     ) Laringe			a) Fonación</a:t>
            </a:r>
          </a:p>
          <a:p>
            <a:pPr>
              <a:buNone/>
            </a:pPr>
            <a:r>
              <a:rPr lang="es-ES" dirty="0" smtClean="0"/>
              <a:t>(     ) Cerebelo			b) Equilibrio</a:t>
            </a:r>
          </a:p>
          <a:p>
            <a:pPr>
              <a:buNone/>
            </a:pPr>
            <a:r>
              <a:rPr lang="es-ES" dirty="0" smtClean="0"/>
              <a:t>(     ) Estómago			c) Arco reflejo simple</a:t>
            </a:r>
          </a:p>
          <a:p>
            <a:pPr>
              <a:buNone/>
            </a:pPr>
            <a:r>
              <a:rPr lang="es-ES" dirty="0" smtClean="0"/>
              <a:t>(     ) Médula espinal		d) Secreción de ácido clorhídrico</a:t>
            </a:r>
          </a:p>
          <a:p>
            <a:pPr>
              <a:buNone/>
            </a:pPr>
            <a:r>
              <a:rPr lang="es-ES" dirty="0" smtClean="0"/>
              <a:t>					e) Asimilación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Contraejemplo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Relacione los siguientes pueblos con sus respectivas aportaciones.</a:t>
            </a:r>
          </a:p>
          <a:p>
            <a:pPr marL="514350" indent="-514350">
              <a:buAutoNum type="arabicPeriod"/>
            </a:pPr>
            <a:r>
              <a:rPr lang="es-ES" dirty="0" smtClean="0"/>
              <a:t>Romanos			5. filosofía</a:t>
            </a:r>
          </a:p>
          <a:p>
            <a:pPr marL="514350" indent="-514350">
              <a:buAutoNum type="arabicPeriod"/>
            </a:pPr>
            <a:r>
              <a:rPr lang="es-ES" dirty="0" smtClean="0"/>
              <a:t>Fenicios			6. pirámides</a:t>
            </a:r>
          </a:p>
          <a:p>
            <a:pPr marL="514350" indent="-514350">
              <a:buAutoNum type="arabicPeriod"/>
            </a:pPr>
            <a:r>
              <a:rPr lang="es-ES" dirty="0" smtClean="0"/>
              <a:t>Egipcios			7. derecho</a:t>
            </a:r>
          </a:p>
          <a:p>
            <a:pPr marL="514350" indent="-514350">
              <a:buAutoNum type="arabicPeriod"/>
            </a:pPr>
            <a:r>
              <a:rPr lang="es-ES" dirty="0" smtClean="0"/>
              <a:t>Griegos			8. navegación</a:t>
            </a:r>
          </a:p>
          <a:p>
            <a:pPr marL="514350" indent="-514350">
              <a:buAutoNum type="arabicPeriod"/>
            </a:pPr>
            <a:endParaRPr lang="es-ES" dirty="0" smtClean="0"/>
          </a:p>
          <a:p>
            <a:pPr marL="514350" indent="-514350">
              <a:buNone/>
            </a:pPr>
            <a:r>
              <a:rPr lang="es-ES" dirty="0" smtClean="0"/>
              <a:t>Las columnas incluyen el mismo número de elementos</a:t>
            </a:r>
          </a:p>
          <a:p>
            <a:pPr marL="0" indent="0">
              <a:buNone/>
            </a:pPr>
            <a:r>
              <a:rPr lang="es-ES" dirty="0" smtClean="0"/>
              <a:t>Los elementos en las dos columnas se identificaron con números arábigos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 de completamiento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05136"/>
          </a:xfrm>
        </p:spPr>
        <p:txBody>
          <a:bodyPr/>
          <a:lstStyle/>
          <a:p>
            <a:r>
              <a:rPr lang="es-ES" dirty="0" smtClean="0"/>
              <a:t>El funcionamiento de un termómetro de mercurio se basa en la propiedad que posee el mercurio de  _____________ , al aumentar su temperatura.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043608" y="2924944"/>
            <a:ext cx="7772400" cy="778098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Contraejemplo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971600" y="3861048"/>
            <a:ext cx="7772400" cy="14051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 _______</a:t>
            </a:r>
            <a:r>
              <a:rPr kumimoji="0" lang="es-E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son _______ que giran </a:t>
            </a: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alrededor</a:t>
            </a:r>
            <a:r>
              <a:rPr kumimoji="0" lang="es-E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______</a:t>
            </a: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s-ES" sz="2600" noProof="0" dirty="0" smtClean="0"/>
              <a:t>Se incluyen muchos espacios en blanco.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83568" y="764704"/>
          <a:ext cx="8003232" cy="52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95536" y="764704"/>
          <a:ext cx="8291264" cy="52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539552" y="764704"/>
          <a:ext cx="8147248" cy="5255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11560" y="692696"/>
          <a:ext cx="8075240" cy="532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251520" y="260643"/>
          <a:ext cx="8568952" cy="6192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8"/>
                <a:gridCol w="2142238"/>
                <a:gridCol w="2142238"/>
                <a:gridCol w="2142238"/>
              </a:tblGrid>
              <a:tr h="709383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Preguntas de la prueba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Factores de ponderación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Valor ponderado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Respuesta parcial</a:t>
                      </a:r>
                      <a:endParaRPr lang="es-ES" dirty="0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Comprensión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Comprensión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esencial</a:t>
                      </a:r>
                    </a:p>
                    <a:p>
                      <a:pPr algn="ctr"/>
                      <a:r>
                        <a:rPr lang="es-ES" sz="1400" dirty="0" smtClean="0"/>
                        <a:t>Ejemplificación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Recuerdo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Recuerdo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Relación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55228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 </a:t>
                      </a:r>
                    </a:p>
                    <a:p>
                      <a:pPr algn="ctr"/>
                      <a:r>
                        <a:rPr lang="es-ES" sz="1400" dirty="0" smtClean="0"/>
                        <a:t>Relación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clave</a:t>
                      </a:r>
                    </a:p>
                    <a:p>
                      <a:pPr algn="ctr"/>
                      <a:r>
                        <a:rPr lang="es-ES" sz="1400" dirty="0" smtClean="0"/>
                        <a:t>Comprensión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esencial</a:t>
                      </a:r>
                    </a:p>
                    <a:p>
                      <a:pPr algn="ctr"/>
                      <a:r>
                        <a:rPr lang="es-ES" sz="1400" dirty="0" smtClean="0"/>
                        <a:t>Ejemplificación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54789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Idea esencial</a:t>
                      </a:r>
                    </a:p>
                    <a:p>
                      <a:pPr algn="ctr"/>
                      <a:r>
                        <a:rPr lang="es-ES" sz="1400" dirty="0" smtClean="0"/>
                        <a:t>Recuerdo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539552" y="620688"/>
          <a:ext cx="8147248" cy="5399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4449688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360"/>
                <a:gridCol w="1512168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Preguntas de</a:t>
                      </a:r>
                    </a:p>
                    <a:p>
                      <a:r>
                        <a:rPr lang="es-ES" dirty="0" smtClean="0"/>
                        <a:t>la prueba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Valor </a:t>
                      </a:r>
                    </a:p>
                    <a:p>
                      <a:r>
                        <a:rPr lang="es-ES" dirty="0" smtClean="0"/>
                        <a:t>ponderado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Respuesta </a:t>
                      </a:r>
                    </a:p>
                    <a:p>
                      <a:r>
                        <a:rPr lang="es-ES" dirty="0" smtClean="0"/>
                        <a:t>parcial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"/>
          <p:cNvCxnSpPr/>
          <p:nvPr/>
        </p:nvCxnSpPr>
        <p:spPr>
          <a:xfrm>
            <a:off x="3347864" y="2996952"/>
            <a:ext cx="2736304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491880" y="3717032"/>
            <a:ext cx="259228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3347864" y="4149080"/>
            <a:ext cx="2736304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3419872" y="4005064"/>
            <a:ext cx="2664296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6228184" y="3645024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Puntuación mínima = 7 aprobatoria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796136" y="4941168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P. Total – P. mínima = 16-7=9</a:t>
            </a:r>
          </a:p>
          <a:p>
            <a:r>
              <a:rPr lang="es-ES" dirty="0" smtClean="0"/>
              <a:t>Calificaciones aprobatorias = 3</a:t>
            </a:r>
          </a:p>
          <a:p>
            <a:r>
              <a:rPr lang="es-ES" dirty="0" smtClean="0"/>
              <a:t>S, B, MB 9/3 = 3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393</TotalTime>
  <Words>1289</Words>
  <Application>Microsoft Office PowerPoint</Application>
  <PresentationFormat>Presentación en pantalla (4:3)</PresentationFormat>
  <Paragraphs>237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Equidad</vt:lpstr>
      <vt:lpstr>Elaboración de exámenes</vt:lpstr>
      <vt:lpstr>Pasos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Preguntas objetivas</vt:lpstr>
      <vt:lpstr>Pregunta de opción múltiple</vt:lpstr>
      <vt:lpstr>Ejemplo</vt:lpstr>
      <vt:lpstr>Contraejemplo</vt:lpstr>
      <vt:lpstr>Mutiítem de base común</vt:lpstr>
      <vt:lpstr>Ejemplo</vt:lpstr>
      <vt:lpstr>Diapositiva 16</vt:lpstr>
      <vt:lpstr>Contraejemplo (pregunta mal formulada)</vt:lpstr>
      <vt:lpstr>Diapositiva 18</vt:lpstr>
      <vt:lpstr>Verdadero – falso </vt:lpstr>
      <vt:lpstr>Ejemplo</vt:lpstr>
      <vt:lpstr>Contraejemplo (pregunta mal formulada)</vt:lpstr>
      <vt:lpstr>Pregunta de jerarquización</vt:lpstr>
      <vt:lpstr>Ejemplo</vt:lpstr>
      <vt:lpstr>Pregunta de correspondencia</vt:lpstr>
      <vt:lpstr>Ejemplo</vt:lpstr>
      <vt:lpstr>Contraejemplo</vt:lpstr>
      <vt:lpstr>Pregunta de completamiento</vt:lpstr>
      <vt:lpstr>Ejemplo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Elaboración de exámenes</dc:title>
  <dc:creator>Erasmo Eugenio Islas Mejía</dc:creator>
  <cp:lastModifiedBy>Erasmo Eugenio Islas Mejía</cp:lastModifiedBy>
  <cp:revision>25</cp:revision>
  <dcterms:created xsi:type="dcterms:W3CDTF">2010-09-17T14:55:23Z</dcterms:created>
  <dcterms:modified xsi:type="dcterms:W3CDTF">2010-09-25T18:19:18Z</dcterms:modified>
</cp:coreProperties>
</file>